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8" r:id="rId9"/>
    <p:sldId id="267" r:id="rId10"/>
    <p:sldId id="277" r:id="rId11"/>
    <p:sldId id="269" r:id="rId12"/>
    <p:sldId id="270" r:id="rId13"/>
    <p:sldId id="271" r:id="rId14"/>
    <p:sldId id="274" r:id="rId15"/>
    <p:sldId id="275" r:id="rId16"/>
    <p:sldId id="266" r:id="rId17"/>
    <p:sldId id="26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FA5876-8E28-4B83-82FC-57D56D34DF77}" v="79" dt="2023-11-14T14:24:40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64575" autoAdjust="0"/>
  </p:normalViewPr>
  <p:slideViewPr>
    <p:cSldViewPr snapToGrid="0">
      <p:cViewPr varScale="1">
        <p:scale>
          <a:sx n="69" d="100"/>
          <a:sy n="69" d="100"/>
        </p:scale>
        <p:origin x="20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5.png"/><Relationship Id="rId7" Type="http://schemas.openxmlformats.org/officeDocument/2006/relationships/image" Target="../media/image15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6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5.png"/><Relationship Id="rId7" Type="http://schemas.openxmlformats.org/officeDocument/2006/relationships/image" Target="../media/image15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6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5A0100-A83E-43C2-8E38-BB0D0852B3E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27C2D3-086F-4B18-9C15-6D6E00E84AD5}">
      <dgm:prSet/>
      <dgm:spPr/>
      <dgm:t>
        <a:bodyPr/>
        <a:lstStyle/>
        <a:p>
          <a:r>
            <a:rPr lang="en-US"/>
            <a:t>Building a Foundation for Dignity</a:t>
          </a:r>
        </a:p>
      </dgm:t>
    </dgm:pt>
    <dgm:pt modelId="{8DE1FC4C-4B47-4976-B327-24F8D285D5C6}" type="parTrans" cxnId="{D98E7D78-243F-4427-B81C-9449F2AE31C7}">
      <dgm:prSet/>
      <dgm:spPr/>
      <dgm:t>
        <a:bodyPr/>
        <a:lstStyle/>
        <a:p>
          <a:endParaRPr lang="en-US"/>
        </a:p>
      </dgm:t>
    </dgm:pt>
    <dgm:pt modelId="{6B13CAD8-FB7A-47B5-A68B-46CC866D3CFA}" type="sibTrans" cxnId="{D98E7D78-243F-4427-B81C-9449F2AE31C7}">
      <dgm:prSet/>
      <dgm:spPr/>
      <dgm:t>
        <a:bodyPr/>
        <a:lstStyle/>
        <a:p>
          <a:endParaRPr lang="en-US"/>
        </a:p>
      </dgm:t>
    </dgm:pt>
    <dgm:pt modelId="{B6A7FB6E-65F6-4585-9841-73DA21DB3D29}">
      <dgm:prSet/>
      <dgm:spPr/>
      <dgm:t>
        <a:bodyPr/>
        <a:lstStyle/>
        <a:p>
          <a:r>
            <a:rPr lang="en-US"/>
            <a:t>Understanding the Context</a:t>
          </a:r>
        </a:p>
      </dgm:t>
    </dgm:pt>
    <dgm:pt modelId="{552EB30F-7F92-4529-B2E7-EDDADEE77117}" type="parTrans" cxnId="{87C04331-A501-4670-9411-DE23D24A060B}">
      <dgm:prSet/>
      <dgm:spPr/>
      <dgm:t>
        <a:bodyPr/>
        <a:lstStyle/>
        <a:p>
          <a:endParaRPr lang="en-US"/>
        </a:p>
      </dgm:t>
    </dgm:pt>
    <dgm:pt modelId="{C6DFE3A7-E22F-4266-942D-3B718E8E5263}" type="sibTrans" cxnId="{87C04331-A501-4670-9411-DE23D24A060B}">
      <dgm:prSet/>
      <dgm:spPr/>
      <dgm:t>
        <a:bodyPr/>
        <a:lstStyle/>
        <a:p>
          <a:endParaRPr lang="en-US"/>
        </a:p>
      </dgm:t>
    </dgm:pt>
    <dgm:pt modelId="{F7AF52CB-8EBD-42B5-A291-1536CC1BF9C6}">
      <dgm:prSet/>
      <dgm:spPr/>
      <dgm:t>
        <a:bodyPr/>
        <a:lstStyle/>
        <a:p>
          <a:r>
            <a:rPr lang="en-US"/>
            <a:t>The Termination Process</a:t>
          </a:r>
        </a:p>
      </dgm:t>
    </dgm:pt>
    <dgm:pt modelId="{443BA39F-151F-4676-BD70-8B56EDD09013}" type="parTrans" cxnId="{A5268568-E45A-4F7C-8E5E-5B972385583E}">
      <dgm:prSet/>
      <dgm:spPr/>
      <dgm:t>
        <a:bodyPr/>
        <a:lstStyle/>
        <a:p>
          <a:endParaRPr lang="en-US"/>
        </a:p>
      </dgm:t>
    </dgm:pt>
    <dgm:pt modelId="{95826E10-4525-41A3-9A1B-74E58E8A5297}" type="sibTrans" cxnId="{A5268568-E45A-4F7C-8E5E-5B972385583E}">
      <dgm:prSet/>
      <dgm:spPr/>
      <dgm:t>
        <a:bodyPr/>
        <a:lstStyle/>
        <a:p>
          <a:endParaRPr lang="en-US"/>
        </a:p>
      </dgm:t>
    </dgm:pt>
    <dgm:pt modelId="{4794AFAE-E033-4734-AB1D-1B263CD6A8C9}">
      <dgm:prSet/>
      <dgm:spPr/>
      <dgm:t>
        <a:bodyPr/>
        <a:lstStyle/>
        <a:p>
          <a:r>
            <a:rPr lang="en-US" dirty="0"/>
            <a:t>Post-Termination Support</a:t>
          </a:r>
        </a:p>
      </dgm:t>
    </dgm:pt>
    <dgm:pt modelId="{46BFDD80-A63F-4B9B-A46D-1D171F876958}" type="parTrans" cxnId="{ED28A798-AA59-47B9-8229-D85897A3E2F8}">
      <dgm:prSet/>
      <dgm:spPr/>
      <dgm:t>
        <a:bodyPr/>
        <a:lstStyle/>
        <a:p>
          <a:endParaRPr lang="en-US"/>
        </a:p>
      </dgm:t>
    </dgm:pt>
    <dgm:pt modelId="{AB2D9406-DE9B-4DEE-A8D1-4D602470C54E}" type="sibTrans" cxnId="{ED28A798-AA59-47B9-8229-D85897A3E2F8}">
      <dgm:prSet/>
      <dgm:spPr/>
      <dgm:t>
        <a:bodyPr/>
        <a:lstStyle/>
        <a:p>
          <a:endParaRPr lang="en-US"/>
        </a:p>
      </dgm:t>
    </dgm:pt>
    <dgm:pt modelId="{7358708E-D029-416A-9F24-47D3D799B6DD}">
      <dgm:prSet/>
      <dgm:spPr/>
      <dgm:t>
        <a:bodyPr/>
        <a:lstStyle/>
        <a:p>
          <a:endParaRPr lang="en-US" dirty="0"/>
        </a:p>
      </dgm:t>
    </dgm:pt>
    <dgm:pt modelId="{C0A36AA4-71F4-4BFC-89D4-BF01D8AE1DBC}" type="parTrans" cxnId="{A9596D2A-CA51-4BD3-AC97-711763B731B8}">
      <dgm:prSet/>
      <dgm:spPr/>
      <dgm:t>
        <a:bodyPr/>
        <a:lstStyle/>
        <a:p>
          <a:endParaRPr lang="en-US"/>
        </a:p>
      </dgm:t>
    </dgm:pt>
    <dgm:pt modelId="{6CA929CA-1840-4FE1-85F2-59594AD8E2DD}" type="sibTrans" cxnId="{A9596D2A-CA51-4BD3-AC97-711763B731B8}">
      <dgm:prSet/>
      <dgm:spPr/>
      <dgm:t>
        <a:bodyPr/>
        <a:lstStyle/>
        <a:p>
          <a:endParaRPr lang="en-US"/>
        </a:p>
      </dgm:t>
    </dgm:pt>
    <dgm:pt modelId="{4B2B3BFE-9CCF-49DC-9FF5-4CE25BB307E6}" type="pres">
      <dgm:prSet presAssocID="{315A0100-A83E-43C2-8E38-BB0D0852B3E1}" presName="vert0" presStyleCnt="0">
        <dgm:presLayoutVars>
          <dgm:dir/>
          <dgm:animOne val="branch"/>
          <dgm:animLvl val="lvl"/>
        </dgm:presLayoutVars>
      </dgm:prSet>
      <dgm:spPr/>
    </dgm:pt>
    <dgm:pt modelId="{D18B7CA4-3450-4CD2-93FB-AF2D1A43538B}" type="pres">
      <dgm:prSet presAssocID="{AE27C2D3-086F-4B18-9C15-6D6E00E84AD5}" presName="thickLine" presStyleLbl="alignNode1" presStyleIdx="0" presStyleCnt="5"/>
      <dgm:spPr/>
    </dgm:pt>
    <dgm:pt modelId="{7C9E6B55-F909-44CC-A4CE-FFB4287D45F7}" type="pres">
      <dgm:prSet presAssocID="{AE27C2D3-086F-4B18-9C15-6D6E00E84AD5}" presName="horz1" presStyleCnt="0"/>
      <dgm:spPr/>
    </dgm:pt>
    <dgm:pt modelId="{9675F2C0-B189-44F3-8358-8450FBAC8673}" type="pres">
      <dgm:prSet presAssocID="{AE27C2D3-086F-4B18-9C15-6D6E00E84AD5}" presName="tx1" presStyleLbl="revTx" presStyleIdx="0" presStyleCnt="5"/>
      <dgm:spPr/>
    </dgm:pt>
    <dgm:pt modelId="{90D9DAAA-BD9D-4A2B-B12D-DB7D3D58CA0B}" type="pres">
      <dgm:prSet presAssocID="{AE27C2D3-086F-4B18-9C15-6D6E00E84AD5}" presName="vert1" presStyleCnt="0"/>
      <dgm:spPr/>
    </dgm:pt>
    <dgm:pt modelId="{6B2848B3-35CF-4DBF-8982-F376C3C84664}" type="pres">
      <dgm:prSet presAssocID="{B6A7FB6E-65F6-4585-9841-73DA21DB3D29}" presName="thickLine" presStyleLbl="alignNode1" presStyleIdx="1" presStyleCnt="5"/>
      <dgm:spPr/>
    </dgm:pt>
    <dgm:pt modelId="{E0869013-0C4F-49C9-A1AC-0E0C121D37B0}" type="pres">
      <dgm:prSet presAssocID="{B6A7FB6E-65F6-4585-9841-73DA21DB3D29}" presName="horz1" presStyleCnt="0"/>
      <dgm:spPr/>
    </dgm:pt>
    <dgm:pt modelId="{FCCE1B52-1336-49DB-98F2-D52C2FBAD50F}" type="pres">
      <dgm:prSet presAssocID="{B6A7FB6E-65F6-4585-9841-73DA21DB3D29}" presName="tx1" presStyleLbl="revTx" presStyleIdx="1" presStyleCnt="5"/>
      <dgm:spPr/>
    </dgm:pt>
    <dgm:pt modelId="{8EC5B490-E474-4584-A22A-E2426E5E4D79}" type="pres">
      <dgm:prSet presAssocID="{B6A7FB6E-65F6-4585-9841-73DA21DB3D29}" presName="vert1" presStyleCnt="0"/>
      <dgm:spPr/>
    </dgm:pt>
    <dgm:pt modelId="{92312DD4-B6D8-41F5-AE06-64AF9C3207F7}" type="pres">
      <dgm:prSet presAssocID="{F7AF52CB-8EBD-42B5-A291-1536CC1BF9C6}" presName="thickLine" presStyleLbl="alignNode1" presStyleIdx="2" presStyleCnt="5"/>
      <dgm:spPr/>
    </dgm:pt>
    <dgm:pt modelId="{54B614E3-F2C8-4C10-9AE9-CA4F4E0F187A}" type="pres">
      <dgm:prSet presAssocID="{F7AF52CB-8EBD-42B5-A291-1536CC1BF9C6}" presName="horz1" presStyleCnt="0"/>
      <dgm:spPr/>
    </dgm:pt>
    <dgm:pt modelId="{C2FE4158-1ECB-4205-A647-93D4ED5FA565}" type="pres">
      <dgm:prSet presAssocID="{F7AF52CB-8EBD-42B5-A291-1536CC1BF9C6}" presName="tx1" presStyleLbl="revTx" presStyleIdx="2" presStyleCnt="5"/>
      <dgm:spPr/>
    </dgm:pt>
    <dgm:pt modelId="{6D5A2E51-3DDF-46EB-BC51-B1C1A3944AAB}" type="pres">
      <dgm:prSet presAssocID="{F7AF52CB-8EBD-42B5-A291-1536CC1BF9C6}" presName="vert1" presStyleCnt="0"/>
      <dgm:spPr/>
    </dgm:pt>
    <dgm:pt modelId="{64EE8A16-B888-4389-9B0D-375394913981}" type="pres">
      <dgm:prSet presAssocID="{4794AFAE-E033-4734-AB1D-1B263CD6A8C9}" presName="thickLine" presStyleLbl="alignNode1" presStyleIdx="3" presStyleCnt="5"/>
      <dgm:spPr/>
    </dgm:pt>
    <dgm:pt modelId="{9149F096-AD15-422A-A9F4-BAFE4D7C45B2}" type="pres">
      <dgm:prSet presAssocID="{4794AFAE-E033-4734-AB1D-1B263CD6A8C9}" presName="horz1" presStyleCnt="0"/>
      <dgm:spPr/>
    </dgm:pt>
    <dgm:pt modelId="{252A6FA3-0D8C-4863-A141-A299EB2E077D}" type="pres">
      <dgm:prSet presAssocID="{4794AFAE-E033-4734-AB1D-1B263CD6A8C9}" presName="tx1" presStyleLbl="revTx" presStyleIdx="3" presStyleCnt="5"/>
      <dgm:spPr/>
    </dgm:pt>
    <dgm:pt modelId="{CF8233A8-4DBC-4440-8277-0A54D66FE0C3}" type="pres">
      <dgm:prSet presAssocID="{4794AFAE-E033-4734-AB1D-1B263CD6A8C9}" presName="vert1" presStyleCnt="0"/>
      <dgm:spPr/>
    </dgm:pt>
    <dgm:pt modelId="{7BEC831C-8A9D-4350-A811-65A606D01677}" type="pres">
      <dgm:prSet presAssocID="{7358708E-D029-416A-9F24-47D3D799B6DD}" presName="thickLine" presStyleLbl="alignNode1" presStyleIdx="4" presStyleCnt="5"/>
      <dgm:spPr/>
    </dgm:pt>
    <dgm:pt modelId="{9FF01876-3423-4D15-81A4-A72BFE4A61BB}" type="pres">
      <dgm:prSet presAssocID="{7358708E-D029-416A-9F24-47D3D799B6DD}" presName="horz1" presStyleCnt="0"/>
      <dgm:spPr/>
    </dgm:pt>
    <dgm:pt modelId="{F0A0C3BB-A007-4082-AECB-922B1450F321}" type="pres">
      <dgm:prSet presAssocID="{7358708E-D029-416A-9F24-47D3D799B6DD}" presName="tx1" presStyleLbl="revTx" presStyleIdx="4" presStyleCnt="5"/>
      <dgm:spPr/>
    </dgm:pt>
    <dgm:pt modelId="{BB15D7A2-ADA3-414B-9C9C-ECB3CF8D517C}" type="pres">
      <dgm:prSet presAssocID="{7358708E-D029-416A-9F24-47D3D799B6DD}" presName="vert1" presStyleCnt="0"/>
      <dgm:spPr/>
    </dgm:pt>
  </dgm:ptLst>
  <dgm:cxnLst>
    <dgm:cxn modelId="{A9596D2A-CA51-4BD3-AC97-711763B731B8}" srcId="{315A0100-A83E-43C2-8E38-BB0D0852B3E1}" destId="{7358708E-D029-416A-9F24-47D3D799B6DD}" srcOrd="4" destOrd="0" parTransId="{C0A36AA4-71F4-4BFC-89D4-BF01D8AE1DBC}" sibTransId="{6CA929CA-1840-4FE1-85F2-59594AD8E2DD}"/>
    <dgm:cxn modelId="{87C04331-A501-4670-9411-DE23D24A060B}" srcId="{315A0100-A83E-43C2-8E38-BB0D0852B3E1}" destId="{B6A7FB6E-65F6-4585-9841-73DA21DB3D29}" srcOrd="1" destOrd="0" parTransId="{552EB30F-7F92-4529-B2E7-EDDADEE77117}" sibTransId="{C6DFE3A7-E22F-4266-942D-3B718E8E5263}"/>
    <dgm:cxn modelId="{0B1AE33A-ECF3-4BCF-9F1F-1149E212284C}" type="presOf" srcId="{B6A7FB6E-65F6-4585-9841-73DA21DB3D29}" destId="{FCCE1B52-1336-49DB-98F2-D52C2FBAD50F}" srcOrd="0" destOrd="0" presId="urn:microsoft.com/office/officeart/2008/layout/LinedList"/>
    <dgm:cxn modelId="{FEA10B68-EF2A-4022-A8D1-D323F242ADE6}" type="presOf" srcId="{F7AF52CB-8EBD-42B5-A291-1536CC1BF9C6}" destId="{C2FE4158-1ECB-4205-A647-93D4ED5FA565}" srcOrd="0" destOrd="0" presId="urn:microsoft.com/office/officeart/2008/layout/LinedList"/>
    <dgm:cxn modelId="{A5268568-E45A-4F7C-8E5E-5B972385583E}" srcId="{315A0100-A83E-43C2-8E38-BB0D0852B3E1}" destId="{F7AF52CB-8EBD-42B5-A291-1536CC1BF9C6}" srcOrd="2" destOrd="0" parTransId="{443BA39F-151F-4676-BD70-8B56EDD09013}" sibTransId="{95826E10-4525-41A3-9A1B-74E58E8A5297}"/>
    <dgm:cxn modelId="{D98E7D78-243F-4427-B81C-9449F2AE31C7}" srcId="{315A0100-A83E-43C2-8E38-BB0D0852B3E1}" destId="{AE27C2D3-086F-4B18-9C15-6D6E00E84AD5}" srcOrd="0" destOrd="0" parTransId="{8DE1FC4C-4B47-4976-B327-24F8D285D5C6}" sibTransId="{6B13CAD8-FB7A-47B5-A68B-46CC866D3CFA}"/>
    <dgm:cxn modelId="{9C987F7C-12C8-493A-A7FF-53D0772BF0DB}" type="presOf" srcId="{7358708E-D029-416A-9F24-47D3D799B6DD}" destId="{F0A0C3BB-A007-4082-AECB-922B1450F321}" srcOrd="0" destOrd="0" presId="urn:microsoft.com/office/officeart/2008/layout/LinedList"/>
    <dgm:cxn modelId="{0698658E-BA07-43D4-A0CB-F497E3C89B99}" type="presOf" srcId="{AE27C2D3-086F-4B18-9C15-6D6E00E84AD5}" destId="{9675F2C0-B189-44F3-8358-8450FBAC8673}" srcOrd="0" destOrd="0" presId="urn:microsoft.com/office/officeart/2008/layout/LinedList"/>
    <dgm:cxn modelId="{ED28A798-AA59-47B9-8229-D85897A3E2F8}" srcId="{315A0100-A83E-43C2-8E38-BB0D0852B3E1}" destId="{4794AFAE-E033-4734-AB1D-1B263CD6A8C9}" srcOrd="3" destOrd="0" parTransId="{46BFDD80-A63F-4B9B-A46D-1D171F876958}" sibTransId="{AB2D9406-DE9B-4DEE-A8D1-4D602470C54E}"/>
    <dgm:cxn modelId="{4411C899-4481-4BFC-BE5F-CB8236906D04}" type="presOf" srcId="{315A0100-A83E-43C2-8E38-BB0D0852B3E1}" destId="{4B2B3BFE-9CCF-49DC-9FF5-4CE25BB307E6}" srcOrd="0" destOrd="0" presId="urn:microsoft.com/office/officeart/2008/layout/LinedList"/>
    <dgm:cxn modelId="{5139ABD7-20C0-41ED-9584-BEFBE0DFE93E}" type="presOf" srcId="{4794AFAE-E033-4734-AB1D-1B263CD6A8C9}" destId="{252A6FA3-0D8C-4863-A141-A299EB2E077D}" srcOrd="0" destOrd="0" presId="urn:microsoft.com/office/officeart/2008/layout/LinedList"/>
    <dgm:cxn modelId="{59F88466-4FF9-4D4C-A415-585E88125AF8}" type="presParOf" srcId="{4B2B3BFE-9CCF-49DC-9FF5-4CE25BB307E6}" destId="{D18B7CA4-3450-4CD2-93FB-AF2D1A43538B}" srcOrd="0" destOrd="0" presId="urn:microsoft.com/office/officeart/2008/layout/LinedList"/>
    <dgm:cxn modelId="{DBAD0B7C-CC5A-4CF2-813D-C603828091EF}" type="presParOf" srcId="{4B2B3BFE-9CCF-49DC-9FF5-4CE25BB307E6}" destId="{7C9E6B55-F909-44CC-A4CE-FFB4287D45F7}" srcOrd="1" destOrd="0" presId="urn:microsoft.com/office/officeart/2008/layout/LinedList"/>
    <dgm:cxn modelId="{3DE6A104-337A-4EA9-B30C-697DB3862EDE}" type="presParOf" srcId="{7C9E6B55-F909-44CC-A4CE-FFB4287D45F7}" destId="{9675F2C0-B189-44F3-8358-8450FBAC8673}" srcOrd="0" destOrd="0" presId="urn:microsoft.com/office/officeart/2008/layout/LinedList"/>
    <dgm:cxn modelId="{10CE27B4-7140-4B1C-BBD6-C03A2DF793C0}" type="presParOf" srcId="{7C9E6B55-F909-44CC-A4CE-FFB4287D45F7}" destId="{90D9DAAA-BD9D-4A2B-B12D-DB7D3D58CA0B}" srcOrd="1" destOrd="0" presId="urn:microsoft.com/office/officeart/2008/layout/LinedList"/>
    <dgm:cxn modelId="{6DAAFC33-3A84-4BC9-8E1D-B2D25C5E2A4A}" type="presParOf" srcId="{4B2B3BFE-9CCF-49DC-9FF5-4CE25BB307E6}" destId="{6B2848B3-35CF-4DBF-8982-F376C3C84664}" srcOrd="2" destOrd="0" presId="urn:microsoft.com/office/officeart/2008/layout/LinedList"/>
    <dgm:cxn modelId="{E0D50279-6EE1-4815-AA52-6315C210AE0F}" type="presParOf" srcId="{4B2B3BFE-9CCF-49DC-9FF5-4CE25BB307E6}" destId="{E0869013-0C4F-49C9-A1AC-0E0C121D37B0}" srcOrd="3" destOrd="0" presId="urn:microsoft.com/office/officeart/2008/layout/LinedList"/>
    <dgm:cxn modelId="{2B41D4CD-11DE-46C4-A384-83E2C1F1F9A5}" type="presParOf" srcId="{E0869013-0C4F-49C9-A1AC-0E0C121D37B0}" destId="{FCCE1B52-1336-49DB-98F2-D52C2FBAD50F}" srcOrd="0" destOrd="0" presId="urn:microsoft.com/office/officeart/2008/layout/LinedList"/>
    <dgm:cxn modelId="{4C1244B3-F4FC-4A96-8E8F-8EDA32C50365}" type="presParOf" srcId="{E0869013-0C4F-49C9-A1AC-0E0C121D37B0}" destId="{8EC5B490-E474-4584-A22A-E2426E5E4D79}" srcOrd="1" destOrd="0" presId="urn:microsoft.com/office/officeart/2008/layout/LinedList"/>
    <dgm:cxn modelId="{6A058729-025B-44C5-B508-96A687128A73}" type="presParOf" srcId="{4B2B3BFE-9CCF-49DC-9FF5-4CE25BB307E6}" destId="{92312DD4-B6D8-41F5-AE06-64AF9C3207F7}" srcOrd="4" destOrd="0" presId="urn:microsoft.com/office/officeart/2008/layout/LinedList"/>
    <dgm:cxn modelId="{0B435A04-11E3-4A39-BDBE-E7A9F36A7A39}" type="presParOf" srcId="{4B2B3BFE-9CCF-49DC-9FF5-4CE25BB307E6}" destId="{54B614E3-F2C8-4C10-9AE9-CA4F4E0F187A}" srcOrd="5" destOrd="0" presId="urn:microsoft.com/office/officeart/2008/layout/LinedList"/>
    <dgm:cxn modelId="{CA1A6573-6EA0-4CFF-AD53-841CD363E9C9}" type="presParOf" srcId="{54B614E3-F2C8-4C10-9AE9-CA4F4E0F187A}" destId="{C2FE4158-1ECB-4205-A647-93D4ED5FA565}" srcOrd="0" destOrd="0" presId="urn:microsoft.com/office/officeart/2008/layout/LinedList"/>
    <dgm:cxn modelId="{F631FBBF-0546-409F-8A16-359C952FFAD1}" type="presParOf" srcId="{54B614E3-F2C8-4C10-9AE9-CA4F4E0F187A}" destId="{6D5A2E51-3DDF-46EB-BC51-B1C1A3944AAB}" srcOrd="1" destOrd="0" presId="urn:microsoft.com/office/officeart/2008/layout/LinedList"/>
    <dgm:cxn modelId="{53F25BDD-A615-48F3-A988-1FCAA192B3A7}" type="presParOf" srcId="{4B2B3BFE-9CCF-49DC-9FF5-4CE25BB307E6}" destId="{64EE8A16-B888-4389-9B0D-375394913981}" srcOrd="6" destOrd="0" presId="urn:microsoft.com/office/officeart/2008/layout/LinedList"/>
    <dgm:cxn modelId="{AD3E5E64-1E09-4E51-8B1E-34166EA3641F}" type="presParOf" srcId="{4B2B3BFE-9CCF-49DC-9FF5-4CE25BB307E6}" destId="{9149F096-AD15-422A-A9F4-BAFE4D7C45B2}" srcOrd="7" destOrd="0" presId="urn:microsoft.com/office/officeart/2008/layout/LinedList"/>
    <dgm:cxn modelId="{30C920F5-C0C8-40D2-9D4E-CF3430786E86}" type="presParOf" srcId="{9149F096-AD15-422A-A9F4-BAFE4D7C45B2}" destId="{252A6FA3-0D8C-4863-A141-A299EB2E077D}" srcOrd="0" destOrd="0" presId="urn:microsoft.com/office/officeart/2008/layout/LinedList"/>
    <dgm:cxn modelId="{277205AB-42EC-49C0-AC94-45EF8F153B3A}" type="presParOf" srcId="{9149F096-AD15-422A-A9F4-BAFE4D7C45B2}" destId="{CF8233A8-4DBC-4440-8277-0A54D66FE0C3}" srcOrd="1" destOrd="0" presId="urn:microsoft.com/office/officeart/2008/layout/LinedList"/>
    <dgm:cxn modelId="{35E188A2-4BD1-4D5F-BD72-580C7F3F7A46}" type="presParOf" srcId="{4B2B3BFE-9CCF-49DC-9FF5-4CE25BB307E6}" destId="{7BEC831C-8A9D-4350-A811-65A606D01677}" srcOrd="8" destOrd="0" presId="urn:microsoft.com/office/officeart/2008/layout/LinedList"/>
    <dgm:cxn modelId="{AC2616B0-A6E4-4C95-B57A-179F47A5FC77}" type="presParOf" srcId="{4B2B3BFE-9CCF-49DC-9FF5-4CE25BB307E6}" destId="{9FF01876-3423-4D15-81A4-A72BFE4A61BB}" srcOrd="9" destOrd="0" presId="urn:microsoft.com/office/officeart/2008/layout/LinedList"/>
    <dgm:cxn modelId="{69C46763-E08A-415E-9DA5-B0EA2FF15B58}" type="presParOf" srcId="{9FF01876-3423-4D15-81A4-A72BFE4A61BB}" destId="{F0A0C3BB-A007-4082-AECB-922B1450F321}" srcOrd="0" destOrd="0" presId="urn:microsoft.com/office/officeart/2008/layout/LinedList"/>
    <dgm:cxn modelId="{9AFAD33C-700B-4B84-932C-01F271AC338F}" type="presParOf" srcId="{9FF01876-3423-4D15-81A4-A72BFE4A61BB}" destId="{BB15D7A2-ADA3-414B-9C9C-ECB3CF8D517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BE22F9-AA0F-4354-B221-4A3A42028A4A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693300-5989-41A4-821C-C53325C18D6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Performance</a:t>
          </a:r>
        </a:p>
      </dgm:t>
    </dgm:pt>
    <dgm:pt modelId="{462041A8-8D84-407D-9B7C-0E7E7EB24201}" type="parTrans" cxnId="{4636A168-A205-490C-8DE7-64F81B5EA0EC}">
      <dgm:prSet/>
      <dgm:spPr/>
      <dgm:t>
        <a:bodyPr/>
        <a:lstStyle/>
        <a:p>
          <a:endParaRPr lang="en-US"/>
        </a:p>
      </dgm:t>
    </dgm:pt>
    <dgm:pt modelId="{E12BD8C0-D492-41E3-ACCA-BB1D875084C0}" type="sibTrans" cxnId="{4636A168-A205-490C-8DE7-64F81B5EA0E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3730B4A-9E6F-4ADD-A8B0-AD11EA9DBEB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Behavioral Concerns</a:t>
          </a:r>
        </a:p>
      </dgm:t>
    </dgm:pt>
    <dgm:pt modelId="{66A09363-8657-4DC9-868F-F708B50C925B}" type="parTrans" cxnId="{B75B07AF-B49B-4A5F-BDFC-BFA196479C24}">
      <dgm:prSet/>
      <dgm:spPr/>
      <dgm:t>
        <a:bodyPr/>
        <a:lstStyle/>
        <a:p>
          <a:endParaRPr lang="en-US"/>
        </a:p>
      </dgm:t>
    </dgm:pt>
    <dgm:pt modelId="{757EBCCB-24BD-4F3E-8F04-AA0C2337718D}" type="sibTrans" cxnId="{B75B07AF-B49B-4A5F-BDFC-BFA196479C2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817A2F0-9C95-46F2-A6A6-65FDA780531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Organizational Changes</a:t>
          </a:r>
        </a:p>
      </dgm:t>
    </dgm:pt>
    <dgm:pt modelId="{DD6D7CC7-071B-4148-ADDD-6741DE31ACED}" type="parTrans" cxnId="{6F162332-FACB-40C4-8D28-D306CA2E076C}">
      <dgm:prSet/>
      <dgm:spPr/>
      <dgm:t>
        <a:bodyPr/>
        <a:lstStyle/>
        <a:p>
          <a:endParaRPr lang="en-US"/>
        </a:p>
      </dgm:t>
    </dgm:pt>
    <dgm:pt modelId="{93ED8CA5-0847-48BB-A6E8-D85B0741608F}" type="sibTrans" cxnId="{6F162332-FACB-40C4-8D28-D306CA2E076C}">
      <dgm:prSet/>
      <dgm:spPr/>
      <dgm:t>
        <a:bodyPr/>
        <a:lstStyle/>
        <a:p>
          <a:endParaRPr lang="en-US"/>
        </a:p>
      </dgm:t>
    </dgm:pt>
    <dgm:pt modelId="{0EAB38C9-D509-4119-8E06-41BB3CA76BF2}" type="pres">
      <dgm:prSet presAssocID="{66BE22F9-AA0F-4354-B221-4A3A42028A4A}" presName="root" presStyleCnt="0">
        <dgm:presLayoutVars>
          <dgm:dir/>
          <dgm:resizeHandles val="exact"/>
        </dgm:presLayoutVars>
      </dgm:prSet>
      <dgm:spPr/>
    </dgm:pt>
    <dgm:pt modelId="{4F389CD0-AD1C-4518-8C4F-78407F235619}" type="pres">
      <dgm:prSet presAssocID="{66BE22F9-AA0F-4354-B221-4A3A42028A4A}" presName="container" presStyleCnt="0">
        <dgm:presLayoutVars>
          <dgm:dir/>
          <dgm:resizeHandles val="exact"/>
        </dgm:presLayoutVars>
      </dgm:prSet>
      <dgm:spPr/>
    </dgm:pt>
    <dgm:pt modelId="{DBE9C61A-3BA9-46AB-A12B-38E58A8BB9F5}" type="pres">
      <dgm:prSet presAssocID="{0F693300-5989-41A4-821C-C53325C18D6F}" presName="compNode" presStyleCnt="0"/>
      <dgm:spPr/>
    </dgm:pt>
    <dgm:pt modelId="{AFC7BE56-2D3E-4C40-883E-CA89D1F96D64}" type="pres">
      <dgm:prSet presAssocID="{0F693300-5989-41A4-821C-C53325C18D6F}" presName="iconBgRect" presStyleLbl="bgShp" presStyleIdx="0" presStyleCnt="3"/>
      <dgm:spPr/>
    </dgm:pt>
    <dgm:pt modelId="{F5DD3C76-F771-459F-A7F5-6727D4D3E11A}" type="pres">
      <dgm:prSet presAssocID="{0F693300-5989-41A4-821C-C53325C18D6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649B492B-F57C-4B29-8FAF-02F6296457C6}" type="pres">
      <dgm:prSet presAssocID="{0F693300-5989-41A4-821C-C53325C18D6F}" presName="spaceRect" presStyleCnt="0"/>
      <dgm:spPr/>
    </dgm:pt>
    <dgm:pt modelId="{BD51F876-04C0-42D2-9C62-35FBCBCFF54A}" type="pres">
      <dgm:prSet presAssocID="{0F693300-5989-41A4-821C-C53325C18D6F}" presName="textRect" presStyleLbl="revTx" presStyleIdx="0" presStyleCnt="3">
        <dgm:presLayoutVars>
          <dgm:chMax val="1"/>
          <dgm:chPref val="1"/>
        </dgm:presLayoutVars>
      </dgm:prSet>
      <dgm:spPr/>
    </dgm:pt>
    <dgm:pt modelId="{D43C6BCF-569D-4FB3-B8C0-0BF7193093C6}" type="pres">
      <dgm:prSet presAssocID="{E12BD8C0-D492-41E3-ACCA-BB1D875084C0}" presName="sibTrans" presStyleLbl="sibTrans2D1" presStyleIdx="0" presStyleCnt="0"/>
      <dgm:spPr/>
    </dgm:pt>
    <dgm:pt modelId="{0749C998-4850-4A39-B6BD-4536300ED2F5}" type="pres">
      <dgm:prSet presAssocID="{83730B4A-9E6F-4ADD-A8B0-AD11EA9DBEB8}" presName="compNode" presStyleCnt="0"/>
      <dgm:spPr/>
    </dgm:pt>
    <dgm:pt modelId="{52323708-7068-4B0A-B949-3593F968CB6B}" type="pres">
      <dgm:prSet presAssocID="{83730B4A-9E6F-4ADD-A8B0-AD11EA9DBEB8}" presName="iconBgRect" presStyleLbl="bgShp" presStyleIdx="1" presStyleCnt="3"/>
      <dgm:spPr/>
    </dgm:pt>
    <dgm:pt modelId="{189315BA-7911-417A-8A1E-09D77CED95E8}" type="pres">
      <dgm:prSet presAssocID="{83730B4A-9E6F-4ADD-A8B0-AD11EA9DBE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2E1D363-6090-497A-9D7E-A41CDDBA32E9}" type="pres">
      <dgm:prSet presAssocID="{83730B4A-9E6F-4ADD-A8B0-AD11EA9DBEB8}" presName="spaceRect" presStyleCnt="0"/>
      <dgm:spPr/>
    </dgm:pt>
    <dgm:pt modelId="{F46A6484-EB69-4D0D-8EEA-F02B9AAEA174}" type="pres">
      <dgm:prSet presAssocID="{83730B4A-9E6F-4ADD-A8B0-AD11EA9DBEB8}" presName="textRect" presStyleLbl="revTx" presStyleIdx="1" presStyleCnt="3">
        <dgm:presLayoutVars>
          <dgm:chMax val="1"/>
          <dgm:chPref val="1"/>
        </dgm:presLayoutVars>
      </dgm:prSet>
      <dgm:spPr/>
    </dgm:pt>
    <dgm:pt modelId="{BEC88A15-28A7-4383-9B81-DA9C438F7ECC}" type="pres">
      <dgm:prSet presAssocID="{757EBCCB-24BD-4F3E-8F04-AA0C2337718D}" presName="sibTrans" presStyleLbl="sibTrans2D1" presStyleIdx="0" presStyleCnt="0"/>
      <dgm:spPr/>
    </dgm:pt>
    <dgm:pt modelId="{EBEB0A57-F9CE-4FF1-9D31-825CD5842BDA}" type="pres">
      <dgm:prSet presAssocID="{6817A2F0-9C95-46F2-A6A6-65FDA7805316}" presName="compNode" presStyleCnt="0"/>
      <dgm:spPr/>
    </dgm:pt>
    <dgm:pt modelId="{9B8F41DC-1991-49BA-8201-78FF1337BEEE}" type="pres">
      <dgm:prSet presAssocID="{6817A2F0-9C95-46F2-A6A6-65FDA7805316}" presName="iconBgRect" presStyleLbl="bgShp" presStyleIdx="2" presStyleCnt="3"/>
      <dgm:spPr/>
    </dgm:pt>
    <dgm:pt modelId="{6443B2F6-F2C9-4493-B584-1CB9E69D9061}" type="pres">
      <dgm:prSet presAssocID="{6817A2F0-9C95-46F2-A6A6-65FDA780531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195F8256-AF94-46E3-A53C-AF0F4F67360E}" type="pres">
      <dgm:prSet presAssocID="{6817A2F0-9C95-46F2-A6A6-65FDA7805316}" presName="spaceRect" presStyleCnt="0"/>
      <dgm:spPr/>
    </dgm:pt>
    <dgm:pt modelId="{CFA6985F-F72A-4C8E-9DEC-B38F8C0A5284}" type="pres">
      <dgm:prSet presAssocID="{6817A2F0-9C95-46F2-A6A6-65FDA780531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B3686602-4E3A-4A34-8041-CEC9D2D49BBA}" type="presOf" srcId="{6817A2F0-9C95-46F2-A6A6-65FDA7805316}" destId="{CFA6985F-F72A-4C8E-9DEC-B38F8C0A5284}" srcOrd="0" destOrd="0" presId="urn:microsoft.com/office/officeart/2018/2/layout/IconCircleList"/>
    <dgm:cxn modelId="{705D0F26-E4B6-414B-9177-3EE17493424A}" type="presOf" srcId="{83730B4A-9E6F-4ADD-A8B0-AD11EA9DBEB8}" destId="{F46A6484-EB69-4D0D-8EEA-F02B9AAEA174}" srcOrd="0" destOrd="0" presId="urn:microsoft.com/office/officeart/2018/2/layout/IconCircleList"/>
    <dgm:cxn modelId="{F70B3E26-9A02-49D4-B298-D7B569B518C1}" type="presOf" srcId="{66BE22F9-AA0F-4354-B221-4A3A42028A4A}" destId="{0EAB38C9-D509-4119-8E06-41BB3CA76BF2}" srcOrd="0" destOrd="0" presId="urn:microsoft.com/office/officeart/2018/2/layout/IconCircleList"/>
    <dgm:cxn modelId="{6F162332-FACB-40C4-8D28-D306CA2E076C}" srcId="{66BE22F9-AA0F-4354-B221-4A3A42028A4A}" destId="{6817A2F0-9C95-46F2-A6A6-65FDA7805316}" srcOrd="2" destOrd="0" parTransId="{DD6D7CC7-071B-4148-ADDD-6741DE31ACED}" sibTransId="{93ED8CA5-0847-48BB-A6E8-D85B0741608F}"/>
    <dgm:cxn modelId="{4636A168-A205-490C-8DE7-64F81B5EA0EC}" srcId="{66BE22F9-AA0F-4354-B221-4A3A42028A4A}" destId="{0F693300-5989-41A4-821C-C53325C18D6F}" srcOrd="0" destOrd="0" parTransId="{462041A8-8D84-407D-9B7C-0E7E7EB24201}" sibTransId="{E12BD8C0-D492-41E3-ACCA-BB1D875084C0}"/>
    <dgm:cxn modelId="{59CDC18F-0BBA-479C-900E-5A16BB9095D8}" type="presOf" srcId="{757EBCCB-24BD-4F3E-8F04-AA0C2337718D}" destId="{BEC88A15-28A7-4383-9B81-DA9C438F7ECC}" srcOrd="0" destOrd="0" presId="urn:microsoft.com/office/officeart/2018/2/layout/IconCircleList"/>
    <dgm:cxn modelId="{ADD406AA-E8A8-4982-980D-A98014137EEE}" type="presOf" srcId="{0F693300-5989-41A4-821C-C53325C18D6F}" destId="{BD51F876-04C0-42D2-9C62-35FBCBCFF54A}" srcOrd="0" destOrd="0" presId="urn:microsoft.com/office/officeart/2018/2/layout/IconCircleList"/>
    <dgm:cxn modelId="{B75B07AF-B49B-4A5F-BDFC-BFA196479C24}" srcId="{66BE22F9-AA0F-4354-B221-4A3A42028A4A}" destId="{83730B4A-9E6F-4ADD-A8B0-AD11EA9DBEB8}" srcOrd="1" destOrd="0" parTransId="{66A09363-8657-4DC9-868F-F708B50C925B}" sibTransId="{757EBCCB-24BD-4F3E-8F04-AA0C2337718D}"/>
    <dgm:cxn modelId="{9FDC28F1-F273-4341-A156-0BC8436E847D}" type="presOf" srcId="{E12BD8C0-D492-41E3-ACCA-BB1D875084C0}" destId="{D43C6BCF-569D-4FB3-B8C0-0BF7193093C6}" srcOrd="0" destOrd="0" presId="urn:microsoft.com/office/officeart/2018/2/layout/IconCircleList"/>
    <dgm:cxn modelId="{5A5E1C13-08D1-4D3F-94B1-FF45803A7E5E}" type="presParOf" srcId="{0EAB38C9-D509-4119-8E06-41BB3CA76BF2}" destId="{4F389CD0-AD1C-4518-8C4F-78407F235619}" srcOrd="0" destOrd="0" presId="urn:microsoft.com/office/officeart/2018/2/layout/IconCircleList"/>
    <dgm:cxn modelId="{09FF4EE6-8F1F-4755-8BCA-94A329E521C8}" type="presParOf" srcId="{4F389CD0-AD1C-4518-8C4F-78407F235619}" destId="{DBE9C61A-3BA9-46AB-A12B-38E58A8BB9F5}" srcOrd="0" destOrd="0" presId="urn:microsoft.com/office/officeart/2018/2/layout/IconCircleList"/>
    <dgm:cxn modelId="{E5DDF5BD-5390-4F50-B6B6-E59CC332471D}" type="presParOf" srcId="{DBE9C61A-3BA9-46AB-A12B-38E58A8BB9F5}" destId="{AFC7BE56-2D3E-4C40-883E-CA89D1F96D64}" srcOrd="0" destOrd="0" presId="urn:microsoft.com/office/officeart/2018/2/layout/IconCircleList"/>
    <dgm:cxn modelId="{D4271C7F-1D5F-4952-A995-D2593727E6FE}" type="presParOf" srcId="{DBE9C61A-3BA9-46AB-A12B-38E58A8BB9F5}" destId="{F5DD3C76-F771-459F-A7F5-6727D4D3E11A}" srcOrd="1" destOrd="0" presId="urn:microsoft.com/office/officeart/2018/2/layout/IconCircleList"/>
    <dgm:cxn modelId="{DE5E6A24-96F3-4184-BACC-586EBA4F9617}" type="presParOf" srcId="{DBE9C61A-3BA9-46AB-A12B-38E58A8BB9F5}" destId="{649B492B-F57C-4B29-8FAF-02F6296457C6}" srcOrd="2" destOrd="0" presId="urn:microsoft.com/office/officeart/2018/2/layout/IconCircleList"/>
    <dgm:cxn modelId="{644D8263-879F-4F0B-A995-219E991EB504}" type="presParOf" srcId="{DBE9C61A-3BA9-46AB-A12B-38E58A8BB9F5}" destId="{BD51F876-04C0-42D2-9C62-35FBCBCFF54A}" srcOrd="3" destOrd="0" presId="urn:microsoft.com/office/officeart/2018/2/layout/IconCircleList"/>
    <dgm:cxn modelId="{3A24FE8A-E62F-49EC-A04D-87CBFF3BE36E}" type="presParOf" srcId="{4F389CD0-AD1C-4518-8C4F-78407F235619}" destId="{D43C6BCF-569D-4FB3-B8C0-0BF7193093C6}" srcOrd="1" destOrd="0" presId="urn:microsoft.com/office/officeart/2018/2/layout/IconCircleList"/>
    <dgm:cxn modelId="{51916287-A6A1-4283-9188-06A4724C9273}" type="presParOf" srcId="{4F389CD0-AD1C-4518-8C4F-78407F235619}" destId="{0749C998-4850-4A39-B6BD-4536300ED2F5}" srcOrd="2" destOrd="0" presId="urn:microsoft.com/office/officeart/2018/2/layout/IconCircleList"/>
    <dgm:cxn modelId="{984BD5B2-F693-4A87-9151-517864F0B794}" type="presParOf" srcId="{0749C998-4850-4A39-B6BD-4536300ED2F5}" destId="{52323708-7068-4B0A-B949-3593F968CB6B}" srcOrd="0" destOrd="0" presId="urn:microsoft.com/office/officeart/2018/2/layout/IconCircleList"/>
    <dgm:cxn modelId="{84E07228-9A80-4F1A-8A11-1F159A58F50A}" type="presParOf" srcId="{0749C998-4850-4A39-B6BD-4536300ED2F5}" destId="{189315BA-7911-417A-8A1E-09D77CED95E8}" srcOrd="1" destOrd="0" presId="urn:microsoft.com/office/officeart/2018/2/layout/IconCircleList"/>
    <dgm:cxn modelId="{AFD78936-B824-4378-8798-FF1F6800725A}" type="presParOf" srcId="{0749C998-4850-4A39-B6BD-4536300ED2F5}" destId="{22E1D363-6090-497A-9D7E-A41CDDBA32E9}" srcOrd="2" destOrd="0" presId="urn:microsoft.com/office/officeart/2018/2/layout/IconCircleList"/>
    <dgm:cxn modelId="{FE4C942C-56EE-4C0C-8424-46E17B7DEFBC}" type="presParOf" srcId="{0749C998-4850-4A39-B6BD-4536300ED2F5}" destId="{F46A6484-EB69-4D0D-8EEA-F02B9AAEA174}" srcOrd="3" destOrd="0" presId="urn:microsoft.com/office/officeart/2018/2/layout/IconCircleList"/>
    <dgm:cxn modelId="{4594F0C7-27F4-41B5-BB89-E1F4C3E43FBA}" type="presParOf" srcId="{4F389CD0-AD1C-4518-8C4F-78407F235619}" destId="{BEC88A15-28A7-4383-9B81-DA9C438F7ECC}" srcOrd="3" destOrd="0" presId="urn:microsoft.com/office/officeart/2018/2/layout/IconCircleList"/>
    <dgm:cxn modelId="{459D9EA7-B4EB-4375-9C1B-D33B594244B1}" type="presParOf" srcId="{4F389CD0-AD1C-4518-8C4F-78407F235619}" destId="{EBEB0A57-F9CE-4FF1-9D31-825CD5842BDA}" srcOrd="4" destOrd="0" presId="urn:microsoft.com/office/officeart/2018/2/layout/IconCircleList"/>
    <dgm:cxn modelId="{500C5403-8C4A-479F-8F63-F108F9BE5386}" type="presParOf" srcId="{EBEB0A57-F9CE-4FF1-9D31-825CD5842BDA}" destId="{9B8F41DC-1991-49BA-8201-78FF1337BEEE}" srcOrd="0" destOrd="0" presId="urn:microsoft.com/office/officeart/2018/2/layout/IconCircleList"/>
    <dgm:cxn modelId="{2D606C34-E59B-41CD-B236-D0FD44EEFC91}" type="presParOf" srcId="{EBEB0A57-F9CE-4FF1-9D31-825CD5842BDA}" destId="{6443B2F6-F2C9-4493-B584-1CB9E69D9061}" srcOrd="1" destOrd="0" presId="urn:microsoft.com/office/officeart/2018/2/layout/IconCircleList"/>
    <dgm:cxn modelId="{D21D9F9D-C5AF-4F8F-8476-BE3898C3A7D1}" type="presParOf" srcId="{EBEB0A57-F9CE-4FF1-9D31-825CD5842BDA}" destId="{195F8256-AF94-46E3-A53C-AF0F4F67360E}" srcOrd="2" destOrd="0" presId="urn:microsoft.com/office/officeart/2018/2/layout/IconCircleList"/>
    <dgm:cxn modelId="{D5CF7D8B-552F-493B-A69B-12129283F0E5}" type="presParOf" srcId="{EBEB0A57-F9CE-4FF1-9D31-825CD5842BDA}" destId="{CFA6985F-F72A-4C8E-9DEC-B38F8C0A528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3285E9-0742-49A7-BACD-3CD947A781E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6077C49F-8208-4C47-B8FE-5E447687306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Legal Consultation</a:t>
          </a:r>
        </a:p>
      </dgm:t>
    </dgm:pt>
    <dgm:pt modelId="{62D28AD4-24F3-4AFF-A99D-464057D3414D}" type="parTrans" cxnId="{EFD01B7F-20F4-4299-90E7-0BFF4D8FFFEB}">
      <dgm:prSet/>
      <dgm:spPr/>
      <dgm:t>
        <a:bodyPr/>
        <a:lstStyle/>
        <a:p>
          <a:endParaRPr lang="en-US"/>
        </a:p>
      </dgm:t>
    </dgm:pt>
    <dgm:pt modelId="{D009A6F5-273E-4E08-8884-4A32D1564548}" type="sibTrans" cxnId="{EFD01B7F-20F4-4299-90E7-0BFF4D8FFFE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9157A2B-4175-478B-AFFC-064546EBA90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Severance</a:t>
          </a:r>
        </a:p>
      </dgm:t>
    </dgm:pt>
    <dgm:pt modelId="{DBEFC6D9-D9C8-418E-8F06-D363CB52EA6A}" type="parTrans" cxnId="{7B86006D-765B-4E89-BFA6-C5C85D80C38F}">
      <dgm:prSet/>
      <dgm:spPr/>
      <dgm:t>
        <a:bodyPr/>
        <a:lstStyle/>
        <a:p>
          <a:endParaRPr lang="en-US"/>
        </a:p>
      </dgm:t>
    </dgm:pt>
    <dgm:pt modelId="{5735DA9A-2D16-4211-9C86-7A95FBE72F01}" type="sibTrans" cxnId="{7B86006D-765B-4E89-BFA6-C5C85D80C38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EB0C8B9-C2B6-4B21-9A39-E54C9B25644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Documentation</a:t>
          </a:r>
        </a:p>
      </dgm:t>
    </dgm:pt>
    <dgm:pt modelId="{DC694CD6-2A39-46F2-B9AE-F3B20E113A1C}" type="parTrans" cxnId="{A61AD797-BF3F-4AE3-BCA8-17A26BBFF2E9}">
      <dgm:prSet/>
      <dgm:spPr/>
      <dgm:t>
        <a:bodyPr/>
        <a:lstStyle/>
        <a:p>
          <a:endParaRPr lang="en-US"/>
        </a:p>
      </dgm:t>
    </dgm:pt>
    <dgm:pt modelId="{15438A0C-A9B9-48B0-8B8C-2FEDD812C807}" type="sibTrans" cxnId="{A61AD797-BF3F-4AE3-BCA8-17A26BBFF2E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C61F880-B71C-4A2A-8DFC-9CDAB2C168F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Final Wages</a:t>
          </a:r>
        </a:p>
      </dgm:t>
    </dgm:pt>
    <dgm:pt modelId="{AB184962-9D8E-4B87-9FF2-3EDE243C8D3F}" type="parTrans" cxnId="{ED3A9676-3BE8-4AFF-9FAF-1D4965A0EBA6}">
      <dgm:prSet/>
      <dgm:spPr/>
      <dgm:t>
        <a:bodyPr/>
        <a:lstStyle/>
        <a:p>
          <a:endParaRPr lang="en-US"/>
        </a:p>
      </dgm:t>
    </dgm:pt>
    <dgm:pt modelId="{AF85A43B-00B7-42C0-B725-E494F68B4B24}" type="sibTrans" cxnId="{ED3A9676-3BE8-4AFF-9FAF-1D4965A0EBA6}">
      <dgm:prSet/>
      <dgm:spPr/>
      <dgm:t>
        <a:bodyPr/>
        <a:lstStyle/>
        <a:p>
          <a:endParaRPr lang="en-US"/>
        </a:p>
      </dgm:t>
    </dgm:pt>
    <dgm:pt modelId="{1E6AD6DC-D14D-4B03-A6D3-6D8F74E0996E}" type="pres">
      <dgm:prSet presAssocID="{A03285E9-0742-49A7-BACD-3CD947A781E3}" presName="root" presStyleCnt="0">
        <dgm:presLayoutVars>
          <dgm:dir/>
          <dgm:resizeHandles val="exact"/>
        </dgm:presLayoutVars>
      </dgm:prSet>
      <dgm:spPr/>
    </dgm:pt>
    <dgm:pt modelId="{32336509-D7F3-4F72-8373-AA90303A4504}" type="pres">
      <dgm:prSet presAssocID="{A03285E9-0742-49A7-BACD-3CD947A781E3}" presName="container" presStyleCnt="0">
        <dgm:presLayoutVars>
          <dgm:dir/>
          <dgm:resizeHandles val="exact"/>
        </dgm:presLayoutVars>
      </dgm:prSet>
      <dgm:spPr/>
    </dgm:pt>
    <dgm:pt modelId="{EB884FBD-B026-4852-81E1-514CB4E089A7}" type="pres">
      <dgm:prSet presAssocID="{6077C49F-8208-4C47-B8FE-5E447687306A}" presName="compNode" presStyleCnt="0"/>
      <dgm:spPr/>
    </dgm:pt>
    <dgm:pt modelId="{08984E21-26F2-4C43-9A6F-35B2CE7C9E84}" type="pres">
      <dgm:prSet presAssocID="{6077C49F-8208-4C47-B8FE-5E447687306A}" presName="iconBgRect" presStyleLbl="bgShp" presStyleIdx="0" presStyleCnt="4"/>
      <dgm:spPr/>
    </dgm:pt>
    <dgm:pt modelId="{71EC655B-DE7D-44E7-AF9B-F400C09DF560}" type="pres">
      <dgm:prSet presAssocID="{6077C49F-8208-4C47-B8FE-5E447687306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DF561C8C-961D-4B54-917C-12A82E5A4A4B}" type="pres">
      <dgm:prSet presAssocID="{6077C49F-8208-4C47-B8FE-5E447687306A}" presName="spaceRect" presStyleCnt="0"/>
      <dgm:spPr/>
    </dgm:pt>
    <dgm:pt modelId="{2A3D64A7-0EA2-47BC-B5C9-64921C791F03}" type="pres">
      <dgm:prSet presAssocID="{6077C49F-8208-4C47-B8FE-5E447687306A}" presName="textRect" presStyleLbl="revTx" presStyleIdx="0" presStyleCnt="4">
        <dgm:presLayoutVars>
          <dgm:chMax val="1"/>
          <dgm:chPref val="1"/>
        </dgm:presLayoutVars>
      </dgm:prSet>
      <dgm:spPr/>
    </dgm:pt>
    <dgm:pt modelId="{D57C64D5-1C11-47FB-87DD-2BD7389D8162}" type="pres">
      <dgm:prSet presAssocID="{D009A6F5-273E-4E08-8884-4A32D1564548}" presName="sibTrans" presStyleLbl="sibTrans2D1" presStyleIdx="0" presStyleCnt="0"/>
      <dgm:spPr/>
    </dgm:pt>
    <dgm:pt modelId="{531CC51F-68A9-4724-83F0-698C6FC9574C}" type="pres">
      <dgm:prSet presAssocID="{79157A2B-4175-478B-AFFC-064546EBA908}" presName="compNode" presStyleCnt="0"/>
      <dgm:spPr/>
    </dgm:pt>
    <dgm:pt modelId="{A4981DC5-6C99-43CF-9ACE-A977AA004A2C}" type="pres">
      <dgm:prSet presAssocID="{79157A2B-4175-478B-AFFC-064546EBA908}" presName="iconBgRect" presStyleLbl="bgShp" presStyleIdx="1" presStyleCnt="4"/>
      <dgm:spPr/>
    </dgm:pt>
    <dgm:pt modelId="{F3BBFC0D-3B7E-4A5D-BE50-D75F86A46992}" type="pres">
      <dgm:prSet presAssocID="{79157A2B-4175-478B-AFFC-064546EBA90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1B60E28-750A-40E9-A8B1-3DB2E479B377}" type="pres">
      <dgm:prSet presAssocID="{79157A2B-4175-478B-AFFC-064546EBA908}" presName="spaceRect" presStyleCnt="0"/>
      <dgm:spPr/>
    </dgm:pt>
    <dgm:pt modelId="{8F11AEF6-F616-443C-853F-BFE43D02D3FF}" type="pres">
      <dgm:prSet presAssocID="{79157A2B-4175-478B-AFFC-064546EBA908}" presName="textRect" presStyleLbl="revTx" presStyleIdx="1" presStyleCnt="4">
        <dgm:presLayoutVars>
          <dgm:chMax val="1"/>
          <dgm:chPref val="1"/>
        </dgm:presLayoutVars>
      </dgm:prSet>
      <dgm:spPr/>
    </dgm:pt>
    <dgm:pt modelId="{6AF7394E-091F-4706-A728-949A16F9E311}" type="pres">
      <dgm:prSet presAssocID="{5735DA9A-2D16-4211-9C86-7A95FBE72F01}" presName="sibTrans" presStyleLbl="sibTrans2D1" presStyleIdx="0" presStyleCnt="0"/>
      <dgm:spPr/>
    </dgm:pt>
    <dgm:pt modelId="{DE8330D8-F2FB-4991-B845-D05008F4AEF9}" type="pres">
      <dgm:prSet presAssocID="{8EB0C8B9-C2B6-4B21-9A39-E54C9B256447}" presName="compNode" presStyleCnt="0"/>
      <dgm:spPr/>
    </dgm:pt>
    <dgm:pt modelId="{ADB4BE91-1D40-4384-8739-DF0AA5106EF1}" type="pres">
      <dgm:prSet presAssocID="{8EB0C8B9-C2B6-4B21-9A39-E54C9B256447}" presName="iconBgRect" presStyleLbl="bgShp" presStyleIdx="2" presStyleCnt="4"/>
      <dgm:spPr/>
    </dgm:pt>
    <dgm:pt modelId="{44CCB212-FE5A-4844-9A2F-47DC3084290C}" type="pres">
      <dgm:prSet presAssocID="{8EB0C8B9-C2B6-4B21-9A39-E54C9B25644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BC1846C8-2E8C-4B23-B308-BF2D82BC676F}" type="pres">
      <dgm:prSet presAssocID="{8EB0C8B9-C2B6-4B21-9A39-E54C9B256447}" presName="spaceRect" presStyleCnt="0"/>
      <dgm:spPr/>
    </dgm:pt>
    <dgm:pt modelId="{ACDC7A13-8DF8-44C7-A6F6-9C33216A4A41}" type="pres">
      <dgm:prSet presAssocID="{8EB0C8B9-C2B6-4B21-9A39-E54C9B256447}" presName="textRect" presStyleLbl="revTx" presStyleIdx="2" presStyleCnt="4">
        <dgm:presLayoutVars>
          <dgm:chMax val="1"/>
          <dgm:chPref val="1"/>
        </dgm:presLayoutVars>
      </dgm:prSet>
      <dgm:spPr/>
    </dgm:pt>
    <dgm:pt modelId="{5022F8B9-9C46-4A44-9005-136B0C2296C6}" type="pres">
      <dgm:prSet presAssocID="{15438A0C-A9B9-48B0-8B8C-2FEDD812C807}" presName="sibTrans" presStyleLbl="sibTrans2D1" presStyleIdx="0" presStyleCnt="0"/>
      <dgm:spPr/>
    </dgm:pt>
    <dgm:pt modelId="{D7A3FCDB-BC99-40F8-863D-B28379E20620}" type="pres">
      <dgm:prSet presAssocID="{CC61F880-B71C-4A2A-8DFC-9CDAB2C168F7}" presName="compNode" presStyleCnt="0"/>
      <dgm:spPr/>
    </dgm:pt>
    <dgm:pt modelId="{302E4BB2-CCEF-4A6E-A1AA-969870E9270E}" type="pres">
      <dgm:prSet presAssocID="{CC61F880-B71C-4A2A-8DFC-9CDAB2C168F7}" presName="iconBgRect" presStyleLbl="bgShp" presStyleIdx="3" presStyleCnt="4"/>
      <dgm:spPr/>
    </dgm:pt>
    <dgm:pt modelId="{16800CE8-7AE9-4337-82ED-785A38B59A18}" type="pres">
      <dgm:prSet presAssocID="{CC61F880-B71C-4A2A-8DFC-9CDAB2C168F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B47F501B-59CF-4E8C-A937-E2C7FC2434A9}" type="pres">
      <dgm:prSet presAssocID="{CC61F880-B71C-4A2A-8DFC-9CDAB2C168F7}" presName="spaceRect" presStyleCnt="0"/>
      <dgm:spPr/>
    </dgm:pt>
    <dgm:pt modelId="{923C8B8B-33A0-4A62-8893-486823FEA661}" type="pres">
      <dgm:prSet presAssocID="{CC61F880-B71C-4A2A-8DFC-9CDAB2C168F7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0B671003-2DAF-47FA-BDC2-04466BE11B3B}" type="presOf" srcId="{CC61F880-B71C-4A2A-8DFC-9CDAB2C168F7}" destId="{923C8B8B-33A0-4A62-8893-486823FEA661}" srcOrd="0" destOrd="0" presId="urn:microsoft.com/office/officeart/2018/2/layout/IconCircleList"/>
    <dgm:cxn modelId="{7070650B-2402-46EA-BE4F-8BFAE32948E4}" type="presOf" srcId="{15438A0C-A9B9-48B0-8B8C-2FEDD812C807}" destId="{5022F8B9-9C46-4A44-9005-136B0C2296C6}" srcOrd="0" destOrd="0" presId="urn:microsoft.com/office/officeart/2018/2/layout/IconCircleList"/>
    <dgm:cxn modelId="{063D1727-BC4F-46BB-8A13-04F5D2A5B5CA}" type="presOf" srcId="{8EB0C8B9-C2B6-4B21-9A39-E54C9B256447}" destId="{ACDC7A13-8DF8-44C7-A6F6-9C33216A4A41}" srcOrd="0" destOrd="0" presId="urn:microsoft.com/office/officeart/2018/2/layout/IconCircleList"/>
    <dgm:cxn modelId="{A3CCE966-B85C-4B6B-96AC-B09AC1D121CA}" type="presOf" srcId="{6077C49F-8208-4C47-B8FE-5E447687306A}" destId="{2A3D64A7-0EA2-47BC-B5C9-64921C791F03}" srcOrd="0" destOrd="0" presId="urn:microsoft.com/office/officeart/2018/2/layout/IconCircleList"/>
    <dgm:cxn modelId="{7B86006D-765B-4E89-BFA6-C5C85D80C38F}" srcId="{A03285E9-0742-49A7-BACD-3CD947A781E3}" destId="{79157A2B-4175-478B-AFFC-064546EBA908}" srcOrd="1" destOrd="0" parTransId="{DBEFC6D9-D9C8-418E-8F06-D363CB52EA6A}" sibTransId="{5735DA9A-2D16-4211-9C86-7A95FBE72F01}"/>
    <dgm:cxn modelId="{ED3A9676-3BE8-4AFF-9FAF-1D4965A0EBA6}" srcId="{A03285E9-0742-49A7-BACD-3CD947A781E3}" destId="{CC61F880-B71C-4A2A-8DFC-9CDAB2C168F7}" srcOrd="3" destOrd="0" parTransId="{AB184962-9D8E-4B87-9FF2-3EDE243C8D3F}" sibTransId="{AF85A43B-00B7-42C0-B725-E494F68B4B24}"/>
    <dgm:cxn modelId="{EFD01B7F-20F4-4299-90E7-0BFF4D8FFFEB}" srcId="{A03285E9-0742-49A7-BACD-3CD947A781E3}" destId="{6077C49F-8208-4C47-B8FE-5E447687306A}" srcOrd="0" destOrd="0" parTransId="{62D28AD4-24F3-4AFF-A99D-464057D3414D}" sibTransId="{D009A6F5-273E-4E08-8884-4A32D1564548}"/>
    <dgm:cxn modelId="{75941297-51EC-4360-A970-09C99829C8C6}" type="presOf" srcId="{79157A2B-4175-478B-AFFC-064546EBA908}" destId="{8F11AEF6-F616-443C-853F-BFE43D02D3FF}" srcOrd="0" destOrd="0" presId="urn:microsoft.com/office/officeart/2018/2/layout/IconCircleList"/>
    <dgm:cxn modelId="{A61AD797-BF3F-4AE3-BCA8-17A26BBFF2E9}" srcId="{A03285E9-0742-49A7-BACD-3CD947A781E3}" destId="{8EB0C8B9-C2B6-4B21-9A39-E54C9B256447}" srcOrd="2" destOrd="0" parTransId="{DC694CD6-2A39-46F2-B9AE-F3B20E113A1C}" sibTransId="{15438A0C-A9B9-48B0-8B8C-2FEDD812C807}"/>
    <dgm:cxn modelId="{3E6316AC-5EA1-4B93-A185-042C43813177}" type="presOf" srcId="{A03285E9-0742-49A7-BACD-3CD947A781E3}" destId="{1E6AD6DC-D14D-4B03-A6D3-6D8F74E0996E}" srcOrd="0" destOrd="0" presId="urn:microsoft.com/office/officeart/2018/2/layout/IconCircleList"/>
    <dgm:cxn modelId="{2139A6E1-9606-4997-8A1A-ACC3ACF98B3C}" type="presOf" srcId="{5735DA9A-2D16-4211-9C86-7A95FBE72F01}" destId="{6AF7394E-091F-4706-A728-949A16F9E311}" srcOrd="0" destOrd="0" presId="urn:microsoft.com/office/officeart/2018/2/layout/IconCircleList"/>
    <dgm:cxn modelId="{B798F1E5-FDBB-42F2-B9A1-6EF0E9959732}" type="presOf" srcId="{D009A6F5-273E-4E08-8884-4A32D1564548}" destId="{D57C64D5-1C11-47FB-87DD-2BD7389D8162}" srcOrd="0" destOrd="0" presId="urn:microsoft.com/office/officeart/2018/2/layout/IconCircleList"/>
    <dgm:cxn modelId="{42744F28-254C-4667-8BC8-CAF6EF029284}" type="presParOf" srcId="{1E6AD6DC-D14D-4B03-A6D3-6D8F74E0996E}" destId="{32336509-D7F3-4F72-8373-AA90303A4504}" srcOrd="0" destOrd="0" presId="urn:microsoft.com/office/officeart/2018/2/layout/IconCircleList"/>
    <dgm:cxn modelId="{206AFEFC-875A-4408-A879-6EA1A8F9FFA6}" type="presParOf" srcId="{32336509-D7F3-4F72-8373-AA90303A4504}" destId="{EB884FBD-B026-4852-81E1-514CB4E089A7}" srcOrd="0" destOrd="0" presId="urn:microsoft.com/office/officeart/2018/2/layout/IconCircleList"/>
    <dgm:cxn modelId="{48C7985C-9B04-4FE6-980E-5C471A8AD720}" type="presParOf" srcId="{EB884FBD-B026-4852-81E1-514CB4E089A7}" destId="{08984E21-26F2-4C43-9A6F-35B2CE7C9E84}" srcOrd="0" destOrd="0" presId="urn:microsoft.com/office/officeart/2018/2/layout/IconCircleList"/>
    <dgm:cxn modelId="{BA1C916E-309D-4E74-B5ED-4ED281C77E69}" type="presParOf" srcId="{EB884FBD-B026-4852-81E1-514CB4E089A7}" destId="{71EC655B-DE7D-44E7-AF9B-F400C09DF560}" srcOrd="1" destOrd="0" presId="urn:microsoft.com/office/officeart/2018/2/layout/IconCircleList"/>
    <dgm:cxn modelId="{63504538-37D7-4384-AF95-974B2D1A8873}" type="presParOf" srcId="{EB884FBD-B026-4852-81E1-514CB4E089A7}" destId="{DF561C8C-961D-4B54-917C-12A82E5A4A4B}" srcOrd="2" destOrd="0" presId="urn:microsoft.com/office/officeart/2018/2/layout/IconCircleList"/>
    <dgm:cxn modelId="{A34483F3-CB19-47DF-B282-A3272B6A2B06}" type="presParOf" srcId="{EB884FBD-B026-4852-81E1-514CB4E089A7}" destId="{2A3D64A7-0EA2-47BC-B5C9-64921C791F03}" srcOrd="3" destOrd="0" presId="urn:microsoft.com/office/officeart/2018/2/layout/IconCircleList"/>
    <dgm:cxn modelId="{4D8376BA-91F7-4E78-BB21-FDF4A279D157}" type="presParOf" srcId="{32336509-D7F3-4F72-8373-AA90303A4504}" destId="{D57C64D5-1C11-47FB-87DD-2BD7389D8162}" srcOrd="1" destOrd="0" presId="urn:microsoft.com/office/officeart/2018/2/layout/IconCircleList"/>
    <dgm:cxn modelId="{76975072-895E-44ED-8BA7-546A755D7342}" type="presParOf" srcId="{32336509-D7F3-4F72-8373-AA90303A4504}" destId="{531CC51F-68A9-4724-83F0-698C6FC9574C}" srcOrd="2" destOrd="0" presId="urn:microsoft.com/office/officeart/2018/2/layout/IconCircleList"/>
    <dgm:cxn modelId="{965FA586-D793-4852-9587-91F2D342FFD8}" type="presParOf" srcId="{531CC51F-68A9-4724-83F0-698C6FC9574C}" destId="{A4981DC5-6C99-43CF-9ACE-A977AA004A2C}" srcOrd="0" destOrd="0" presId="urn:microsoft.com/office/officeart/2018/2/layout/IconCircleList"/>
    <dgm:cxn modelId="{EA3BFEDC-AAD8-42AC-829D-3BC510596445}" type="presParOf" srcId="{531CC51F-68A9-4724-83F0-698C6FC9574C}" destId="{F3BBFC0D-3B7E-4A5D-BE50-D75F86A46992}" srcOrd="1" destOrd="0" presId="urn:microsoft.com/office/officeart/2018/2/layout/IconCircleList"/>
    <dgm:cxn modelId="{06F762E4-9828-478D-B2A2-CA26C09D551F}" type="presParOf" srcId="{531CC51F-68A9-4724-83F0-698C6FC9574C}" destId="{21B60E28-750A-40E9-A8B1-3DB2E479B377}" srcOrd="2" destOrd="0" presId="urn:microsoft.com/office/officeart/2018/2/layout/IconCircleList"/>
    <dgm:cxn modelId="{C978CDBE-49A5-4715-AA79-7627F3EAC76E}" type="presParOf" srcId="{531CC51F-68A9-4724-83F0-698C6FC9574C}" destId="{8F11AEF6-F616-443C-853F-BFE43D02D3FF}" srcOrd="3" destOrd="0" presId="urn:microsoft.com/office/officeart/2018/2/layout/IconCircleList"/>
    <dgm:cxn modelId="{E768BA7C-2483-458E-AA30-426530821027}" type="presParOf" srcId="{32336509-D7F3-4F72-8373-AA90303A4504}" destId="{6AF7394E-091F-4706-A728-949A16F9E311}" srcOrd="3" destOrd="0" presId="urn:microsoft.com/office/officeart/2018/2/layout/IconCircleList"/>
    <dgm:cxn modelId="{49298A27-8B3B-46A5-9AEA-47FA75C466BC}" type="presParOf" srcId="{32336509-D7F3-4F72-8373-AA90303A4504}" destId="{DE8330D8-F2FB-4991-B845-D05008F4AEF9}" srcOrd="4" destOrd="0" presId="urn:microsoft.com/office/officeart/2018/2/layout/IconCircleList"/>
    <dgm:cxn modelId="{BD84B93A-9DCA-41F5-8FA5-282D1EB55F4A}" type="presParOf" srcId="{DE8330D8-F2FB-4991-B845-D05008F4AEF9}" destId="{ADB4BE91-1D40-4384-8739-DF0AA5106EF1}" srcOrd="0" destOrd="0" presId="urn:microsoft.com/office/officeart/2018/2/layout/IconCircleList"/>
    <dgm:cxn modelId="{A5F62A95-EED8-4A79-B7F3-0AC21CBFF441}" type="presParOf" srcId="{DE8330D8-F2FB-4991-B845-D05008F4AEF9}" destId="{44CCB212-FE5A-4844-9A2F-47DC3084290C}" srcOrd="1" destOrd="0" presId="urn:microsoft.com/office/officeart/2018/2/layout/IconCircleList"/>
    <dgm:cxn modelId="{FEF71D57-2CF6-43D4-8713-42CBDB7741BD}" type="presParOf" srcId="{DE8330D8-F2FB-4991-B845-D05008F4AEF9}" destId="{BC1846C8-2E8C-4B23-B308-BF2D82BC676F}" srcOrd="2" destOrd="0" presId="urn:microsoft.com/office/officeart/2018/2/layout/IconCircleList"/>
    <dgm:cxn modelId="{DC41AF37-99E1-46A2-93F9-A5D75D39BFD7}" type="presParOf" srcId="{DE8330D8-F2FB-4991-B845-D05008F4AEF9}" destId="{ACDC7A13-8DF8-44C7-A6F6-9C33216A4A41}" srcOrd="3" destOrd="0" presId="urn:microsoft.com/office/officeart/2018/2/layout/IconCircleList"/>
    <dgm:cxn modelId="{B508B5C1-045E-40C9-9BA3-D9748590F4BD}" type="presParOf" srcId="{32336509-D7F3-4F72-8373-AA90303A4504}" destId="{5022F8B9-9C46-4A44-9005-136B0C2296C6}" srcOrd="5" destOrd="0" presId="urn:microsoft.com/office/officeart/2018/2/layout/IconCircleList"/>
    <dgm:cxn modelId="{E5300B31-4910-4A7C-B0BE-5BFFCF2B15F7}" type="presParOf" srcId="{32336509-D7F3-4F72-8373-AA90303A4504}" destId="{D7A3FCDB-BC99-40F8-863D-B28379E20620}" srcOrd="6" destOrd="0" presId="urn:microsoft.com/office/officeart/2018/2/layout/IconCircleList"/>
    <dgm:cxn modelId="{DE4C3EF6-94D9-471F-8DB1-1BCB768E105F}" type="presParOf" srcId="{D7A3FCDB-BC99-40F8-863D-B28379E20620}" destId="{302E4BB2-CCEF-4A6E-A1AA-969870E9270E}" srcOrd="0" destOrd="0" presId="urn:microsoft.com/office/officeart/2018/2/layout/IconCircleList"/>
    <dgm:cxn modelId="{4D9EF595-ECB8-41FF-8516-125E5AECAB54}" type="presParOf" srcId="{D7A3FCDB-BC99-40F8-863D-B28379E20620}" destId="{16800CE8-7AE9-4337-82ED-785A38B59A18}" srcOrd="1" destOrd="0" presId="urn:microsoft.com/office/officeart/2018/2/layout/IconCircleList"/>
    <dgm:cxn modelId="{1B767C7E-1DB0-4D24-BE67-534801D4CCA2}" type="presParOf" srcId="{D7A3FCDB-BC99-40F8-863D-B28379E20620}" destId="{B47F501B-59CF-4E8C-A937-E2C7FC2434A9}" srcOrd="2" destOrd="0" presId="urn:microsoft.com/office/officeart/2018/2/layout/IconCircleList"/>
    <dgm:cxn modelId="{243B12FE-2597-4CE1-BFEC-3E129DB8DEED}" type="presParOf" srcId="{D7A3FCDB-BC99-40F8-863D-B28379E20620}" destId="{923C8B8B-33A0-4A62-8893-486823FEA661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909768-B4B6-4F58-8F4E-1BC38E22DB2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4456A99-55D5-45BE-8009-5375C3C6E26F}">
      <dgm:prSet/>
      <dgm:spPr/>
      <dgm:t>
        <a:bodyPr/>
        <a:lstStyle/>
        <a:p>
          <a:r>
            <a:rPr lang="en-US"/>
            <a:t>Who</a:t>
          </a:r>
        </a:p>
      </dgm:t>
    </dgm:pt>
    <dgm:pt modelId="{9843D7E1-BFB4-4B21-BF89-D816F7B8B023}" type="parTrans" cxnId="{93DBECF8-7F69-45C0-BFCA-DAB6B1B07D06}">
      <dgm:prSet/>
      <dgm:spPr/>
      <dgm:t>
        <a:bodyPr/>
        <a:lstStyle/>
        <a:p>
          <a:endParaRPr lang="en-US"/>
        </a:p>
      </dgm:t>
    </dgm:pt>
    <dgm:pt modelId="{0D24DEA5-6DEA-4A32-9349-7E3FE099AA13}" type="sibTrans" cxnId="{93DBECF8-7F69-45C0-BFCA-DAB6B1B07D06}">
      <dgm:prSet/>
      <dgm:spPr/>
      <dgm:t>
        <a:bodyPr/>
        <a:lstStyle/>
        <a:p>
          <a:endParaRPr lang="en-US"/>
        </a:p>
      </dgm:t>
    </dgm:pt>
    <dgm:pt modelId="{A45C8C02-D0C4-414F-9713-2640B35685EE}">
      <dgm:prSet/>
      <dgm:spPr/>
      <dgm:t>
        <a:bodyPr/>
        <a:lstStyle/>
        <a:p>
          <a:r>
            <a:rPr lang="en-US"/>
            <a:t>What</a:t>
          </a:r>
        </a:p>
      </dgm:t>
    </dgm:pt>
    <dgm:pt modelId="{36E98FFC-4184-46BF-A1CD-BA4140445A79}" type="parTrans" cxnId="{D9107477-9A7D-4783-AD5E-27FAD99969F9}">
      <dgm:prSet/>
      <dgm:spPr/>
      <dgm:t>
        <a:bodyPr/>
        <a:lstStyle/>
        <a:p>
          <a:endParaRPr lang="en-US"/>
        </a:p>
      </dgm:t>
    </dgm:pt>
    <dgm:pt modelId="{2982BC35-AC1B-4923-BD1F-A86A910A4FAE}" type="sibTrans" cxnId="{D9107477-9A7D-4783-AD5E-27FAD99969F9}">
      <dgm:prSet/>
      <dgm:spPr/>
      <dgm:t>
        <a:bodyPr/>
        <a:lstStyle/>
        <a:p>
          <a:endParaRPr lang="en-US"/>
        </a:p>
      </dgm:t>
    </dgm:pt>
    <dgm:pt modelId="{18FB57FF-D428-4BC1-96A8-6F97E1A68580}">
      <dgm:prSet/>
      <dgm:spPr/>
      <dgm:t>
        <a:bodyPr/>
        <a:lstStyle/>
        <a:p>
          <a:r>
            <a:rPr lang="en-US" dirty="0"/>
            <a:t>Where</a:t>
          </a:r>
        </a:p>
      </dgm:t>
    </dgm:pt>
    <dgm:pt modelId="{F25E72BA-025C-4AEA-8498-C80BBD65B3E0}" type="parTrans" cxnId="{A39A050A-DE37-42FD-A04B-19385B9F53BA}">
      <dgm:prSet/>
      <dgm:spPr/>
      <dgm:t>
        <a:bodyPr/>
        <a:lstStyle/>
        <a:p>
          <a:endParaRPr lang="en-US"/>
        </a:p>
      </dgm:t>
    </dgm:pt>
    <dgm:pt modelId="{4486D44D-E3FD-4C0E-94D9-72C7DE73B848}" type="sibTrans" cxnId="{A39A050A-DE37-42FD-A04B-19385B9F53BA}">
      <dgm:prSet/>
      <dgm:spPr/>
      <dgm:t>
        <a:bodyPr/>
        <a:lstStyle/>
        <a:p>
          <a:endParaRPr lang="en-US"/>
        </a:p>
      </dgm:t>
    </dgm:pt>
    <dgm:pt modelId="{890E7BDC-B8B7-4FC1-AE56-D7487C8D65F1}">
      <dgm:prSet/>
      <dgm:spPr/>
      <dgm:t>
        <a:bodyPr/>
        <a:lstStyle/>
        <a:p>
          <a:r>
            <a:rPr lang="en-US"/>
            <a:t>When</a:t>
          </a:r>
        </a:p>
      </dgm:t>
    </dgm:pt>
    <dgm:pt modelId="{6AFC7FD5-C724-4E07-A502-FE0489997AE9}" type="parTrans" cxnId="{43E3AA84-FB3F-4096-8E9E-3531649F3F02}">
      <dgm:prSet/>
      <dgm:spPr/>
      <dgm:t>
        <a:bodyPr/>
        <a:lstStyle/>
        <a:p>
          <a:endParaRPr lang="en-US"/>
        </a:p>
      </dgm:t>
    </dgm:pt>
    <dgm:pt modelId="{58066690-1B3C-4FB1-BF3B-394F8EA96087}" type="sibTrans" cxnId="{43E3AA84-FB3F-4096-8E9E-3531649F3F02}">
      <dgm:prSet/>
      <dgm:spPr/>
      <dgm:t>
        <a:bodyPr/>
        <a:lstStyle/>
        <a:p>
          <a:endParaRPr lang="en-US"/>
        </a:p>
      </dgm:t>
    </dgm:pt>
    <dgm:pt modelId="{EC5B928C-39A4-46B7-9A9F-5781A6C35D2C}" type="pres">
      <dgm:prSet presAssocID="{BC909768-B4B6-4F58-8F4E-1BC38E22DB2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6DB12D2-5C63-48F9-A5E8-66603C313D46}" type="pres">
      <dgm:prSet presAssocID="{14456A99-55D5-45BE-8009-5375C3C6E26F}" presName="hierRoot1" presStyleCnt="0"/>
      <dgm:spPr/>
    </dgm:pt>
    <dgm:pt modelId="{89D14A87-3100-4A18-9DC1-3D01853A2C5B}" type="pres">
      <dgm:prSet presAssocID="{14456A99-55D5-45BE-8009-5375C3C6E26F}" presName="composite" presStyleCnt="0"/>
      <dgm:spPr/>
    </dgm:pt>
    <dgm:pt modelId="{81E4C600-385A-4F96-A3CF-E107E1F357FC}" type="pres">
      <dgm:prSet presAssocID="{14456A99-55D5-45BE-8009-5375C3C6E26F}" presName="background" presStyleLbl="node0" presStyleIdx="0" presStyleCnt="4"/>
      <dgm:spPr/>
    </dgm:pt>
    <dgm:pt modelId="{848272EA-2D0E-426E-B05F-4B688F613FB3}" type="pres">
      <dgm:prSet presAssocID="{14456A99-55D5-45BE-8009-5375C3C6E26F}" presName="text" presStyleLbl="fgAcc0" presStyleIdx="0" presStyleCnt="4">
        <dgm:presLayoutVars>
          <dgm:chPref val="3"/>
        </dgm:presLayoutVars>
      </dgm:prSet>
      <dgm:spPr/>
    </dgm:pt>
    <dgm:pt modelId="{63205941-1A72-4483-BB1B-4A37ABC68994}" type="pres">
      <dgm:prSet presAssocID="{14456A99-55D5-45BE-8009-5375C3C6E26F}" presName="hierChild2" presStyleCnt="0"/>
      <dgm:spPr/>
    </dgm:pt>
    <dgm:pt modelId="{028B809F-E0FD-4502-A588-347B85D391EC}" type="pres">
      <dgm:prSet presAssocID="{A45C8C02-D0C4-414F-9713-2640B35685EE}" presName="hierRoot1" presStyleCnt="0"/>
      <dgm:spPr/>
    </dgm:pt>
    <dgm:pt modelId="{4147637D-FDD9-4897-AE2A-4AA2210305E8}" type="pres">
      <dgm:prSet presAssocID="{A45C8C02-D0C4-414F-9713-2640B35685EE}" presName="composite" presStyleCnt="0"/>
      <dgm:spPr/>
    </dgm:pt>
    <dgm:pt modelId="{EC4CA313-6F77-4135-9F56-E2432859E092}" type="pres">
      <dgm:prSet presAssocID="{A45C8C02-D0C4-414F-9713-2640B35685EE}" presName="background" presStyleLbl="node0" presStyleIdx="1" presStyleCnt="4"/>
      <dgm:spPr/>
    </dgm:pt>
    <dgm:pt modelId="{3AF5AB79-CEB9-4A3D-805F-618B91362CF8}" type="pres">
      <dgm:prSet presAssocID="{A45C8C02-D0C4-414F-9713-2640B35685EE}" presName="text" presStyleLbl="fgAcc0" presStyleIdx="1" presStyleCnt="4">
        <dgm:presLayoutVars>
          <dgm:chPref val="3"/>
        </dgm:presLayoutVars>
      </dgm:prSet>
      <dgm:spPr/>
    </dgm:pt>
    <dgm:pt modelId="{5A77AB61-EF5C-4D0A-89C4-F5B36A1FE6EF}" type="pres">
      <dgm:prSet presAssocID="{A45C8C02-D0C4-414F-9713-2640B35685EE}" presName="hierChild2" presStyleCnt="0"/>
      <dgm:spPr/>
    </dgm:pt>
    <dgm:pt modelId="{39F2F17B-699D-4A6C-84D4-7F624D752296}" type="pres">
      <dgm:prSet presAssocID="{18FB57FF-D428-4BC1-96A8-6F97E1A68580}" presName="hierRoot1" presStyleCnt="0"/>
      <dgm:spPr/>
    </dgm:pt>
    <dgm:pt modelId="{6F5FB0CD-3920-493E-A114-132EC025E845}" type="pres">
      <dgm:prSet presAssocID="{18FB57FF-D428-4BC1-96A8-6F97E1A68580}" presName="composite" presStyleCnt="0"/>
      <dgm:spPr/>
    </dgm:pt>
    <dgm:pt modelId="{5A7EA8F9-1D0C-41C3-B537-3254BD45A01E}" type="pres">
      <dgm:prSet presAssocID="{18FB57FF-D428-4BC1-96A8-6F97E1A68580}" presName="background" presStyleLbl="node0" presStyleIdx="2" presStyleCnt="4"/>
      <dgm:spPr/>
    </dgm:pt>
    <dgm:pt modelId="{19CA9C28-1DE8-4535-B107-F8D559172ADD}" type="pres">
      <dgm:prSet presAssocID="{18FB57FF-D428-4BC1-96A8-6F97E1A68580}" presName="text" presStyleLbl="fgAcc0" presStyleIdx="2" presStyleCnt="4">
        <dgm:presLayoutVars>
          <dgm:chPref val="3"/>
        </dgm:presLayoutVars>
      </dgm:prSet>
      <dgm:spPr/>
    </dgm:pt>
    <dgm:pt modelId="{507FF774-7006-4DCD-A6F5-AD701ED8AD66}" type="pres">
      <dgm:prSet presAssocID="{18FB57FF-D428-4BC1-96A8-6F97E1A68580}" presName="hierChild2" presStyleCnt="0"/>
      <dgm:spPr/>
    </dgm:pt>
    <dgm:pt modelId="{78608C30-BD75-4DED-8837-EE26AD07AEC9}" type="pres">
      <dgm:prSet presAssocID="{890E7BDC-B8B7-4FC1-AE56-D7487C8D65F1}" presName="hierRoot1" presStyleCnt="0"/>
      <dgm:spPr/>
    </dgm:pt>
    <dgm:pt modelId="{6FB73563-F5A7-4F5D-834C-0F480AE15B26}" type="pres">
      <dgm:prSet presAssocID="{890E7BDC-B8B7-4FC1-AE56-D7487C8D65F1}" presName="composite" presStyleCnt="0"/>
      <dgm:spPr/>
    </dgm:pt>
    <dgm:pt modelId="{017264AA-F47F-44C2-9160-15957BCEDB95}" type="pres">
      <dgm:prSet presAssocID="{890E7BDC-B8B7-4FC1-AE56-D7487C8D65F1}" presName="background" presStyleLbl="node0" presStyleIdx="3" presStyleCnt="4"/>
      <dgm:spPr/>
    </dgm:pt>
    <dgm:pt modelId="{0092EA73-2D5A-40C6-8623-CD553C84947A}" type="pres">
      <dgm:prSet presAssocID="{890E7BDC-B8B7-4FC1-AE56-D7487C8D65F1}" presName="text" presStyleLbl="fgAcc0" presStyleIdx="3" presStyleCnt="4">
        <dgm:presLayoutVars>
          <dgm:chPref val="3"/>
        </dgm:presLayoutVars>
      </dgm:prSet>
      <dgm:spPr/>
    </dgm:pt>
    <dgm:pt modelId="{4256581D-8B5F-42EF-82D2-0F566A26F867}" type="pres">
      <dgm:prSet presAssocID="{890E7BDC-B8B7-4FC1-AE56-D7487C8D65F1}" presName="hierChild2" presStyleCnt="0"/>
      <dgm:spPr/>
    </dgm:pt>
  </dgm:ptLst>
  <dgm:cxnLst>
    <dgm:cxn modelId="{A39A050A-DE37-42FD-A04B-19385B9F53BA}" srcId="{BC909768-B4B6-4F58-8F4E-1BC38E22DB2E}" destId="{18FB57FF-D428-4BC1-96A8-6F97E1A68580}" srcOrd="2" destOrd="0" parTransId="{F25E72BA-025C-4AEA-8498-C80BBD65B3E0}" sibTransId="{4486D44D-E3FD-4C0E-94D9-72C7DE73B848}"/>
    <dgm:cxn modelId="{59F29763-2882-4826-A62A-DDFE55181363}" type="presOf" srcId="{A45C8C02-D0C4-414F-9713-2640B35685EE}" destId="{3AF5AB79-CEB9-4A3D-805F-618B91362CF8}" srcOrd="0" destOrd="0" presId="urn:microsoft.com/office/officeart/2005/8/layout/hierarchy1"/>
    <dgm:cxn modelId="{50DED067-4DB0-4F3A-AD16-421A1A7F1A5B}" type="presOf" srcId="{BC909768-B4B6-4F58-8F4E-1BC38E22DB2E}" destId="{EC5B928C-39A4-46B7-9A9F-5781A6C35D2C}" srcOrd="0" destOrd="0" presId="urn:microsoft.com/office/officeart/2005/8/layout/hierarchy1"/>
    <dgm:cxn modelId="{D9107477-9A7D-4783-AD5E-27FAD99969F9}" srcId="{BC909768-B4B6-4F58-8F4E-1BC38E22DB2E}" destId="{A45C8C02-D0C4-414F-9713-2640B35685EE}" srcOrd="1" destOrd="0" parTransId="{36E98FFC-4184-46BF-A1CD-BA4140445A79}" sibTransId="{2982BC35-AC1B-4923-BD1F-A86A910A4FAE}"/>
    <dgm:cxn modelId="{43E3AA84-FB3F-4096-8E9E-3531649F3F02}" srcId="{BC909768-B4B6-4F58-8F4E-1BC38E22DB2E}" destId="{890E7BDC-B8B7-4FC1-AE56-D7487C8D65F1}" srcOrd="3" destOrd="0" parTransId="{6AFC7FD5-C724-4E07-A502-FE0489997AE9}" sibTransId="{58066690-1B3C-4FB1-BF3B-394F8EA96087}"/>
    <dgm:cxn modelId="{B9BF1AA3-3FB0-4E21-A29B-445E2075CDBC}" type="presOf" srcId="{890E7BDC-B8B7-4FC1-AE56-D7487C8D65F1}" destId="{0092EA73-2D5A-40C6-8623-CD553C84947A}" srcOrd="0" destOrd="0" presId="urn:microsoft.com/office/officeart/2005/8/layout/hierarchy1"/>
    <dgm:cxn modelId="{C0C9A5B4-6FBB-44D5-9133-E4CE697235BD}" type="presOf" srcId="{14456A99-55D5-45BE-8009-5375C3C6E26F}" destId="{848272EA-2D0E-426E-B05F-4B688F613FB3}" srcOrd="0" destOrd="0" presId="urn:microsoft.com/office/officeart/2005/8/layout/hierarchy1"/>
    <dgm:cxn modelId="{6D462FF4-D609-4F26-B285-3F72073178A7}" type="presOf" srcId="{18FB57FF-D428-4BC1-96A8-6F97E1A68580}" destId="{19CA9C28-1DE8-4535-B107-F8D559172ADD}" srcOrd="0" destOrd="0" presId="urn:microsoft.com/office/officeart/2005/8/layout/hierarchy1"/>
    <dgm:cxn modelId="{93DBECF8-7F69-45C0-BFCA-DAB6B1B07D06}" srcId="{BC909768-B4B6-4F58-8F4E-1BC38E22DB2E}" destId="{14456A99-55D5-45BE-8009-5375C3C6E26F}" srcOrd="0" destOrd="0" parTransId="{9843D7E1-BFB4-4B21-BF89-D816F7B8B023}" sibTransId="{0D24DEA5-6DEA-4A32-9349-7E3FE099AA13}"/>
    <dgm:cxn modelId="{F11A8F67-4010-4664-98A3-EF1AA0C360A6}" type="presParOf" srcId="{EC5B928C-39A4-46B7-9A9F-5781A6C35D2C}" destId="{36DB12D2-5C63-48F9-A5E8-66603C313D46}" srcOrd="0" destOrd="0" presId="urn:microsoft.com/office/officeart/2005/8/layout/hierarchy1"/>
    <dgm:cxn modelId="{E34646F7-2237-4500-AABF-19B47447FD37}" type="presParOf" srcId="{36DB12D2-5C63-48F9-A5E8-66603C313D46}" destId="{89D14A87-3100-4A18-9DC1-3D01853A2C5B}" srcOrd="0" destOrd="0" presId="urn:microsoft.com/office/officeart/2005/8/layout/hierarchy1"/>
    <dgm:cxn modelId="{8FAFCD32-33D8-43F7-BEA9-057333EA161E}" type="presParOf" srcId="{89D14A87-3100-4A18-9DC1-3D01853A2C5B}" destId="{81E4C600-385A-4F96-A3CF-E107E1F357FC}" srcOrd="0" destOrd="0" presId="urn:microsoft.com/office/officeart/2005/8/layout/hierarchy1"/>
    <dgm:cxn modelId="{46B450B8-CC69-431C-B8DB-3ED07BB325B0}" type="presParOf" srcId="{89D14A87-3100-4A18-9DC1-3D01853A2C5B}" destId="{848272EA-2D0E-426E-B05F-4B688F613FB3}" srcOrd="1" destOrd="0" presId="urn:microsoft.com/office/officeart/2005/8/layout/hierarchy1"/>
    <dgm:cxn modelId="{FA48999D-DF15-4426-8C03-B52D987AD0BE}" type="presParOf" srcId="{36DB12D2-5C63-48F9-A5E8-66603C313D46}" destId="{63205941-1A72-4483-BB1B-4A37ABC68994}" srcOrd="1" destOrd="0" presId="urn:microsoft.com/office/officeart/2005/8/layout/hierarchy1"/>
    <dgm:cxn modelId="{D50E1B21-4DB8-44AC-88C3-4CC346731F9F}" type="presParOf" srcId="{EC5B928C-39A4-46B7-9A9F-5781A6C35D2C}" destId="{028B809F-E0FD-4502-A588-347B85D391EC}" srcOrd="1" destOrd="0" presId="urn:microsoft.com/office/officeart/2005/8/layout/hierarchy1"/>
    <dgm:cxn modelId="{A240C28C-DEDD-4F30-B57E-7BCEB4D80FA2}" type="presParOf" srcId="{028B809F-E0FD-4502-A588-347B85D391EC}" destId="{4147637D-FDD9-4897-AE2A-4AA2210305E8}" srcOrd="0" destOrd="0" presId="urn:microsoft.com/office/officeart/2005/8/layout/hierarchy1"/>
    <dgm:cxn modelId="{230F5592-4AE0-4A30-B6C4-26895607A670}" type="presParOf" srcId="{4147637D-FDD9-4897-AE2A-4AA2210305E8}" destId="{EC4CA313-6F77-4135-9F56-E2432859E092}" srcOrd="0" destOrd="0" presId="urn:microsoft.com/office/officeart/2005/8/layout/hierarchy1"/>
    <dgm:cxn modelId="{5DDE7591-1ADD-4D72-BEC0-43D98FA90B23}" type="presParOf" srcId="{4147637D-FDD9-4897-AE2A-4AA2210305E8}" destId="{3AF5AB79-CEB9-4A3D-805F-618B91362CF8}" srcOrd="1" destOrd="0" presId="urn:microsoft.com/office/officeart/2005/8/layout/hierarchy1"/>
    <dgm:cxn modelId="{3FCA1277-464A-48B9-8620-4CEC334C9F09}" type="presParOf" srcId="{028B809F-E0FD-4502-A588-347B85D391EC}" destId="{5A77AB61-EF5C-4D0A-89C4-F5B36A1FE6EF}" srcOrd="1" destOrd="0" presId="urn:microsoft.com/office/officeart/2005/8/layout/hierarchy1"/>
    <dgm:cxn modelId="{D5ED4C04-BDAC-4FD3-877E-B9875E87591D}" type="presParOf" srcId="{EC5B928C-39A4-46B7-9A9F-5781A6C35D2C}" destId="{39F2F17B-699D-4A6C-84D4-7F624D752296}" srcOrd="2" destOrd="0" presId="urn:microsoft.com/office/officeart/2005/8/layout/hierarchy1"/>
    <dgm:cxn modelId="{B8DEC39B-1038-40DD-8036-713EAA95B271}" type="presParOf" srcId="{39F2F17B-699D-4A6C-84D4-7F624D752296}" destId="{6F5FB0CD-3920-493E-A114-132EC025E845}" srcOrd="0" destOrd="0" presId="urn:microsoft.com/office/officeart/2005/8/layout/hierarchy1"/>
    <dgm:cxn modelId="{4E9FA785-1250-4456-A9F7-2EC7AA7E25DA}" type="presParOf" srcId="{6F5FB0CD-3920-493E-A114-132EC025E845}" destId="{5A7EA8F9-1D0C-41C3-B537-3254BD45A01E}" srcOrd="0" destOrd="0" presId="urn:microsoft.com/office/officeart/2005/8/layout/hierarchy1"/>
    <dgm:cxn modelId="{8673D192-B5E3-41CC-A348-DDFB55C1095C}" type="presParOf" srcId="{6F5FB0CD-3920-493E-A114-132EC025E845}" destId="{19CA9C28-1DE8-4535-B107-F8D559172ADD}" srcOrd="1" destOrd="0" presId="urn:microsoft.com/office/officeart/2005/8/layout/hierarchy1"/>
    <dgm:cxn modelId="{C48363FC-6ECF-4CE0-9857-8EDB9A4AE7D1}" type="presParOf" srcId="{39F2F17B-699D-4A6C-84D4-7F624D752296}" destId="{507FF774-7006-4DCD-A6F5-AD701ED8AD66}" srcOrd="1" destOrd="0" presId="urn:microsoft.com/office/officeart/2005/8/layout/hierarchy1"/>
    <dgm:cxn modelId="{FDCF9C09-173C-4B0B-9980-DBFB1C3246B3}" type="presParOf" srcId="{EC5B928C-39A4-46B7-9A9F-5781A6C35D2C}" destId="{78608C30-BD75-4DED-8837-EE26AD07AEC9}" srcOrd="3" destOrd="0" presId="urn:microsoft.com/office/officeart/2005/8/layout/hierarchy1"/>
    <dgm:cxn modelId="{6DDE5322-5483-4ADD-9C0A-F4159C94149A}" type="presParOf" srcId="{78608C30-BD75-4DED-8837-EE26AD07AEC9}" destId="{6FB73563-F5A7-4F5D-834C-0F480AE15B26}" srcOrd="0" destOrd="0" presId="urn:microsoft.com/office/officeart/2005/8/layout/hierarchy1"/>
    <dgm:cxn modelId="{5464FD79-AE6B-4B2F-957B-283F697D5ABF}" type="presParOf" srcId="{6FB73563-F5A7-4F5D-834C-0F480AE15B26}" destId="{017264AA-F47F-44C2-9160-15957BCEDB95}" srcOrd="0" destOrd="0" presId="urn:microsoft.com/office/officeart/2005/8/layout/hierarchy1"/>
    <dgm:cxn modelId="{2F1F23A3-475F-43C7-86A1-A63B4DA79F8B}" type="presParOf" srcId="{6FB73563-F5A7-4F5D-834C-0F480AE15B26}" destId="{0092EA73-2D5A-40C6-8623-CD553C84947A}" srcOrd="1" destOrd="0" presId="urn:microsoft.com/office/officeart/2005/8/layout/hierarchy1"/>
    <dgm:cxn modelId="{88E33E04-9EFE-4C2C-962F-C2036D8B38FA}" type="presParOf" srcId="{78608C30-BD75-4DED-8837-EE26AD07AEC9}" destId="{4256581D-8B5F-42EF-82D2-0F566A26F8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143444-FCAD-43B0-944F-442B12B04A34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C4042A8-5346-458A-8A9B-6625BDE147C8}">
      <dgm:prSet/>
      <dgm:spPr/>
      <dgm:t>
        <a:bodyPr/>
        <a:lstStyle/>
        <a:p>
          <a:pPr>
            <a:defRPr cap="all"/>
          </a:pPr>
          <a:r>
            <a:rPr lang="en-US" dirty="0"/>
            <a:t>Consider how many people are in the room  </a:t>
          </a:r>
        </a:p>
      </dgm:t>
    </dgm:pt>
    <dgm:pt modelId="{68EE98BE-7F04-4E2C-92A2-6D2D7387A924}" type="parTrans" cxnId="{CAD476A6-255D-4777-A855-152FCA4516B0}">
      <dgm:prSet/>
      <dgm:spPr/>
      <dgm:t>
        <a:bodyPr/>
        <a:lstStyle/>
        <a:p>
          <a:endParaRPr lang="en-US"/>
        </a:p>
      </dgm:t>
    </dgm:pt>
    <dgm:pt modelId="{8FE0CBC3-5E2D-4462-B28E-FC5376EB8DF6}" type="sibTrans" cxnId="{CAD476A6-255D-4777-A855-152FCA4516B0}">
      <dgm:prSet/>
      <dgm:spPr/>
      <dgm:t>
        <a:bodyPr/>
        <a:lstStyle/>
        <a:p>
          <a:endParaRPr lang="en-US"/>
        </a:p>
      </dgm:t>
    </dgm:pt>
    <dgm:pt modelId="{F6DB1283-9BE9-49A4-B694-EFBC05685918}">
      <dgm:prSet/>
      <dgm:spPr/>
      <dgm:t>
        <a:bodyPr/>
        <a:lstStyle/>
        <a:p>
          <a:pPr>
            <a:defRPr cap="all"/>
          </a:pPr>
          <a:r>
            <a:rPr lang="en-US" dirty="0"/>
            <a:t>Managers responsibility with HR support </a:t>
          </a:r>
        </a:p>
      </dgm:t>
    </dgm:pt>
    <dgm:pt modelId="{C2CA80DB-BFF6-4C15-B594-09761B432DF8}" type="parTrans" cxnId="{67504754-6F7B-4055-8A77-9F56F52C4F77}">
      <dgm:prSet/>
      <dgm:spPr/>
      <dgm:t>
        <a:bodyPr/>
        <a:lstStyle/>
        <a:p>
          <a:endParaRPr lang="en-US"/>
        </a:p>
      </dgm:t>
    </dgm:pt>
    <dgm:pt modelId="{D1997727-B50B-48B4-B1B0-C8453A480226}" type="sibTrans" cxnId="{67504754-6F7B-4055-8A77-9F56F52C4F77}">
      <dgm:prSet/>
      <dgm:spPr/>
      <dgm:t>
        <a:bodyPr/>
        <a:lstStyle/>
        <a:p>
          <a:endParaRPr lang="en-US"/>
        </a:p>
      </dgm:t>
    </dgm:pt>
    <dgm:pt modelId="{CD81EDED-72A2-4CB7-855C-EF489D7CB20B}">
      <dgm:prSet/>
      <dgm:spPr/>
      <dgm:t>
        <a:bodyPr/>
        <a:lstStyle/>
        <a:p>
          <a:pPr>
            <a:defRPr cap="all"/>
          </a:pPr>
          <a:r>
            <a:rPr lang="en-US" dirty="0"/>
            <a:t>Seniority may matter based on sensitivity</a:t>
          </a:r>
        </a:p>
      </dgm:t>
    </dgm:pt>
    <dgm:pt modelId="{EAD10A45-6874-4555-B058-1D23861ED06C}" type="parTrans" cxnId="{7728B29C-8F5B-42D0-8D05-53807E55EC1C}">
      <dgm:prSet/>
      <dgm:spPr/>
      <dgm:t>
        <a:bodyPr/>
        <a:lstStyle/>
        <a:p>
          <a:endParaRPr lang="en-US"/>
        </a:p>
      </dgm:t>
    </dgm:pt>
    <dgm:pt modelId="{C4DE9A92-A0EE-4096-8A18-49A70D99DEDA}" type="sibTrans" cxnId="{7728B29C-8F5B-42D0-8D05-53807E55EC1C}">
      <dgm:prSet/>
      <dgm:spPr/>
      <dgm:t>
        <a:bodyPr/>
        <a:lstStyle/>
        <a:p>
          <a:endParaRPr lang="en-US"/>
        </a:p>
      </dgm:t>
    </dgm:pt>
    <dgm:pt modelId="{A12F3515-2336-495B-A3A7-2E71A5A104A5}" type="pres">
      <dgm:prSet presAssocID="{44143444-FCAD-43B0-944F-442B12B04A34}" presName="root" presStyleCnt="0">
        <dgm:presLayoutVars>
          <dgm:dir/>
          <dgm:resizeHandles val="exact"/>
        </dgm:presLayoutVars>
      </dgm:prSet>
      <dgm:spPr/>
    </dgm:pt>
    <dgm:pt modelId="{4BF827C6-5FF8-46FC-9D90-BFA6A8624874}" type="pres">
      <dgm:prSet presAssocID="{5C4042A8-5346-458A-8A9B-6625BDE147C8}" presName="compNode" presStyleCnt="0"/>
      <dgm:spPr/>
    </dgm:pt>
    <dgm:pt modelId="{F7D9D70B-1DD7-4A5A-874B-C73CD8D69A7E}" type="pres">
      <dgm:prSet presAssocID="{5C4042A8-5346-458A-8A9B-6625BDE147C8}" presName="iconBgRect" presStyleLbl="bgShp" presStyleIdx="0" presStyleCnt="3"/>
      <dgm:spPr/>
    </dgm:pt>
    <dgm:pt modelId="{C632B176-E220-47B0-9D42-93EAC50F971A}" type="pres">
      <dgm:prSet presAssocID="{5C4042A8-5346-458A-8A9B-6625BDE147C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FB058D09-8DA8-491D-A463-BC45ADCF1CAA}" type="pres">
      <dgm:prSet presAssocID="{5C4042A8-5346-458A-8A9B-6625BDE147C8}" presName="spaceRect" presStyleCnt="0"/>
      <dgm:spPr/>
    </dgm:pt>
    <dgm:pt modelId="{6AEC60D0-BE71-4CC0-BD30-05CEB45EC956}" type="pres">
      <dgm:prSet presAssocID="{5C4042A8-5346-458A-8A9B-6625BDE147C8}" presName="textRect" presStyleLbl="revTx" presStyleIdx="0" presStyleCnt="3">
        <dgm:presLayoutVars>
          <dgm:chMax val="1"/>
          <dgm:chPref val="1"/>
        </dgm:presLayoutVars>
      </dgm:prSet>
      <dgm:spPr/>
    </dgm:pt>
    <dgm:pt modelId="{3273BE01-8FB0-4A2B-B7A5-EADF152E1136}" type="pres">
      <dgm:prSet presAssocID="{8FE0CBC3-5E2D-4462-B28E-FC5376EB8DF6}" presName="sibTrans" presStyleCnt="0"/>
      <dgm:spPr/>
    </dgm:pt>
    <dgm:pt modelId="{8172C23A-4000-4AF0-B293-FA4924CB20F3}" type="pres">
      <dgm:prSet presAssocID="{F6DB1283-9BE9-49A4-B694-EFBC05685918}" presName="compNode" presStyleCnt="0"/>
      <dgm:spPr/>
    </dgm:pt>
    <dgm:pt modelId="{AB1A90FD-8A8C-4CCF-9DE2-3ADF9C7129F6}" type="pres">
      <dgm:prSet presAssocID="{F6DB1283-9BE9-49A4-B694-EFBC05685918}" presName="iconBgRect" presStyleLbl="bgShp" presStyleIdx="1" presStyleCnt="3"/>
      <dgm:spPr/>
    </dgm:pt>
    <dgm:pt modelId="{2C2D2BD7-471C-4F81-A85A-185E1F6564FD}" type="pres">
      <dgm:prSet presAssocID="{F6DB1283-9BE9-49A4-B694-EFBC0568591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45FE62D6-A626-4C6E-B211-E9DE825F03DE}" type="pres">
      <dgm:prSet presAssocID="{F6DB1283-9BE9-49A4-B694-EFBC05685918}" presName="spaceRect" presStyleCnt="0"/>
      <dgm:spPr/>
    </dgm:pt>
    <dgm:pt modelId="{8D28E62D-67E9-486E-82EE-D4A609F05747}" type="pres">
      <dgm:prSet presAssocID="{F6DB1283-9BE9-49A4-B694-EFBC05685918}" presName="textRect" presStyleLbl="revTx" presStyleIdx="1" presStyleCnt="3">
        <dgm:presLayoutVars>
          <dgm:chMax val="1"/>
          <dgm:chPref val="1"/>
        </dgm:presLayoutVars>
      </dgm:prSet>
      <dgm:spPr/>
    </dgm:pt>
    <dgm:pt modelId="{0B0A2D9D-FFEA-49B2-BF49-09880948E3E5}" type="pres">
      <dgm:prSet presAssocID="{D1997727-B50B-48B4-B1B0-C8453A480226}" presName="sibTrans" presStyleCnt="0"/>
      <dgm:spPr/>
    </dgm:pt>
    <dgm:pt modelId="{ABEC825D-AFC9-4B53-AA05-81DC489BE83C}" type="pres">
      <dgm:prSet presAssocID="{CD81EDED-72A2-4CB7-855C-EF489D7CB20B}" presName="compNode" presStyleCnt="0"/>
      <dgm:spPr/>
    </dgm:pt>
    <dgm:pt modelId="{799A6463-AB29-407E-88EF-3F52CD6A55B6}" type="pres">
      <dgm:prSet presAssocID="{CD81EDED-72A2-4CB7-855C-EF489D7CB20B}" presName="iconBgRect" presStyleLbl="bgShp" presStyleIdx="2" presStyleCnt="3"/>
      <dgm:spPr/>
    </dgm:pt>
    <dgm:pt modelId="{A4443C14-4ECE-44E7-A46B-D4540658A74E}" type="pres">
      <dgm:prSet presAssocID="{CD81EDED-72A2-4CB7-855C-EF489D7CB20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A6D4900-66FA-4DFF-9E2A-A384BB1631DD}" type="pres">
      <dgm:prSet presAssocID="{CD81EDED-72A2-4CB7-855C-EF489D7CB20B}" presName="spaceRect" presStyleCnt="0"/>
      <dgm:spPr/>
    </dgm:pt>
    <dgm:pt modelId="{6CD86CDE-0FC6-4464-BBD2-E1BA58344F13}" type="pres">
      <dgm:prSet presAssocID="{CD81EDED-72A2-4CB7-855C-EF489D7CB20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3628B0A-CE78-495B-8503-4A72451F03A5}" type="presOf" srcId="{CD81EDED-72A2-4CB7-855C-EF489D7CB20B}" destId="{6CD86CDE-0FC6-4464-BBD2-E1BA58344F13}" srcOrd="0" destOrd="0" presId="urn:microsoft.com/office/officeart/2018/5/layout/IconCircleLabelList"/>
    <dgm:cxn modelId="{67504754-6F7B-4055-8A77-9F56F52C4F77}" srcId="{44143444-FCAD-43B0-944F-442B12B04A34}" destId="{F6DB1283-9BE9-49A4-B694-EFBC05685918}" srcOrd="1" destOrd="0" parTransId="{C2CA80DB-BFF6-4C15-B594-09761B432DF8}" sibTransId="{D1997727-B50B-48B4-B1B0-C8453A480226}"/>
    <dgm:cxn modelId="{FA424991-4BD8-4686-9FED-71270BCD214C}" type="presOf" srcId="{5C4042A8-5346-458A-8A9B-6625BDE147C8}" destId="{6AEC60D0-BE71-4CC0-BD30-05CEB45EC956}" srcOrd="0" destOrd="0" presId="urn:microsoft.com/office/officeart/2018/5/layout/IconCircleLabelList"/>
    <dgm:cxn modelId="{7728B29C-8F5B-42D0-8D05-53807E55EC1C}" srcId="{44143444-FCAD-43B0-944F-442B12B04A34}" destId="{CD81EDED-72A2-4CB7-855C-EF489D7CB20B}" srcOrd="2" destOrd="0" parTransId="{EAD10A45-6874-4555-B058-1D23861ED06C}" sibTransId="{C4DE9A92-A0EE-4096-8A18-49A70D99DEDA}"/>
    <dgm:cxn modelId="{05A10BA6-9510-4DB7-9FB9-11426CC147D0}" type="presOf" srcId="{F6DB1283-9BE9-49A4-B694-EFBC05685918}" destId="{8D28E62D-67E9-486E-82EE-D4A609F05747}" srcOrd="0" destOrd="0" presId="urn:microsoft.com/office/officeart/2018/5/layout/IconCircleLabelList"/>
    <dgm:cxn modelId="{CAD476A6-255D-4777-A855-152FCA4516B0}" srcId="{44143444-FCAD-43B0-944F-442B12B04A34}" destId="{5C4042A8-5346-458A-8A9B-6625BDE147C8}" srcOrd="0" destOrd="0" parTransId="{68EE98BE-7F04-4E2C-92A2-6D2D7387A924}" sibTransId="{8FE0CBC3-5E2D-4462-B28E-FC5376EB8DF6}"/>
    <dgm:cxn modelId="{4B560BFA-018F-443B-AB35-EC7B0EB94E93}" type="presOf" srcId="{44143444-FCAD-43B0-944F-442B12B04A34}" destId="{A12F3515-2336-495B-A3A7-2E71A5A104A5}" srcOrd="0" destOrd="0" presId="urn:microsoft.com/office/officeart/2018/5/layout/IconCircleLabelList"/>
    <dgm:cxn modelId="{54FF48B4-B1AE-4831-80AD-535773E25FA0}" type="presParOf" srcId="{A12F3515-2336-495B-A3A7-2E71A5A104A5}" destId="{4BF827C6-5FF8-46FC-9D90-BFA6A8624874}" srcOrd="0" destOrd="0" presId="urn:microsoft.com/office/officeart/2018/5/layout/IconCircleLabelList"/>
    <dgm:cxn modelId="{D9FBA5D8-408C-4A9E-8DDE-A11E00206A0B}" type="presParOf" srcId="{4BF827C6-5FF8-46FC-9D90-BFA6A8624874}" destId="{F7D9D70B-1DD7-4A5A-874B-C73CD8D69A7E}" srcOrd="0" destOrd="0" presId="urn:microsoft.com/office/officeart/2018/5/layout/IconCircleLabelList"/>
    <dgm:cxn modelId="{214FE1EF-4018-465B-A9EC-27C09DC8C84C}" type="presParOf" srcId="{4BF827C6-5FF8-46FC-9D90-BFA6A8624874}" destId="{C632B176-E220-47B0-9D42-93EAC50F971A}" srcOrd="1" destOrd="0" presId="urn:microsoft.com/office/officeart/2018/5/layout/IconCircleLabelList"/>
    <dgm:cxn modelId="{1B4F6CDB-9321-4963-9D26-AE6DDE32A2C8}" type="presParOf" srcId="{4BF827C6-5FF8-46FC-9D90-BFA6A8624874}" destId="{FB058D09-8DA8-491D-A463-BC45ADCF1CAA}" srcOrd="2" destOrd="0" presId="urn:microsoft.com/office/officeart/2018/5/layout/IconCircleLabelList"/>
    <dgm:cxn modelId="{A2F06BC4-2742-4A77-95C0-A84EEAE9B97A}" type="presParOf" srcId="{4BF827C6-5FF8-46FC-9D90-BFA6A8624874}" destId="{6AEC60D0-BE71-4CC0-BD30-05CEB45EC956}" srcOrd="3" destOrd="0" presId="urn:microsoft.com/office/officeart/2018/5/layout/IconCircleLabelList"/>
    <dgm:cxn modelId="{F7FC80C4-93BD-48FB-9BD6-D181096F9A20}" type="presParOf" srcId="{A12F3515-2336-495B-A3A7-2E71A5A104A5}" destId="{3273BE01-8FB0-4A2B-B7A5-EADF152E1136}" srcOrd="1" destOrd="0" presId="urn:microsoft.com/office/officeart/2018/5/layout/IconCircleLabelList"/>
    <dgm:cxn modelId="{83EF031D-77F7-4A12-8FD3-C0D115DB1B89}" type="presParOf" srcId="{A12F3515-2336-495B-A3A7-2E71A5A104A5}" destId="{8172C23A-4000-4AF0-B293-FA4924CB20F3}" srcOrd="2" destOrd="0" presId="urn:microsoft.com/office/officeart/2018/5/layout/IconCircleLabelList"/>
    <dgm:cxn modelId="{CE1D8D8C-DA1F-46BD-991B-863A7AACDDBA}" type="presParOf" srcId="{8172C23A-4000-4AF0-B293-FA4924CB20F3}" destId="{AB1A90FD-8A8C-4CCF-9DE2-3ADF9C7129F6}" srcOrd="0" destOrd="0" presId="urn:microsoft.com/office/officeart/2018/5/layout/IconCircleLabelList"/>
    <dgm:cxn modelId="{B478DE10-5B27-49DB-A4EE-503CC41C1A47}" type="presParOf" srcId="{8172C23A-4000-4AF0-B293-FA4924CB20F3}" destId="{2C2D2BD7-471C-4F81-A85A-185E1F6564FD}" srcOrd="1" destOrd="0" presId="urn:microsoft.com/office/officeart/2018/5/layout/IconCircleLabelList"/>
    <dgm:cxn modelId="{219C27D8-18F9-4594-A2B3-09AF975DFE26}" type="presParOf" srcId="{8172C23A-4000-4AF0-B293-FA4924CB20F3}" destId="{45FE62D6-A626-4C6E-B211-E9DE825F03DE}" srcOrd="2" destOrd="0" presId="urn:microsoft.com/office/officeart/2018/5/layout/IconCircleLabelList"/>
    <dgm:cxn modelId="{36B14349-1144-427C-A9EE-6252DA503B2F}" type="presParOf" srcId="{8172C23A-4000-4AF0-B293-FA4924CB20F3}" destId="{8D28E62D-67E9-486E-82EE-D4A609F05747}" srcOrd="3" destOrd="0" presId="urn:microsoft.com/office/officeart/2018/5/layout/IconCircleLabelList"/>
    <dgm:cxn modelId="{B0421692-A0BC-4629-8A40-DF69BDCAA0A0}" type="presParOf" srcId="{A12F3515-2336-495B-A3A7-2E71A5A104A5}" destId="{0B0A2D9D-FFEA-49B2-BF49-09880948E3E5}" srcOrd="3" destOrd="0" presId="urn:microsoft.com/office/officeart/2018/5/layout/IconCircleLabelList"/>
    <dgm:cxn modelId="{4B3B413C-FA2A-4915-986A-AE55C57790B0}" type="presParOf" srcId="{A12F3515-2336-495B-A3A7-2E71A5A104A5}" destId="{ABEC825D-AFC9-4B53-AA05-81DC489BE83C}" srcOrd="4" destOrd="0" presId="urn:microsoft.com/office/officeart/2018/5/layout/IconCircleLabelList"/>
    <dgm:cxn modelId="{7CC74F2A-7F85-4932-AB68-590ECC1DC893}" type="presParOf" srcId="{ABEC825D-AFC9-4B53-AA05-81DC489BE83C}" destId="{799A6463-AB29-407E-88EF-3F52CD6A55B6}" srcOrd="0" destOrd="0" presId="urn:microsoft.com/office/officeart/2018/5/layout/IconCircleLabelList"/>
    <dgm:cxn modelId="{C8084336-E035-458C-BEE7-661F8879FB16}" type="presParOf" srcId="{ABEC825D-AFC9-4B53-AA05-81DC489BE83C}" destId="{A4443C14-4ECE-44E7-A46B-D4540658A74E}" srcOrd="1" destOrd="0" presId="urn:microsoft.com/office/officeart/2018/5/layout/IconCircleLabelList"/>
    <dgm:cxn modelId="{9A858311-F4A3-410B-B5FF-0981A36A1D2D}" type="presParOf" srcId="{ABEC825D-AFC9-4B53-AA05-81DC489BE83C}" destId="{AA6D4900-66FA-4DFF-9E2A-A384BB1631DD}" srcOrd="2" destOrd="0" presId="urn:microsoft.com/office/officeart/2018/5/layout/IconCircleLabelList"/>
    <dgm:cxn modelId="{A65A55B7-A112-4179-A031-9773C1FD36F0}" type="presParOf" srcId="{ABEC825D-AFC9-4B53-AA05-81DC489BE83C}" destId="{6CD86CDE-0FC6-4464-BBD2-E1BA58344F1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3AB6DBB-1F1D-488E-B29E-D11A939FBE2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F155BB0-49F5-48CD-AD0E-3BCB28E520B9}">
      <dgm:prSet/>
      <dgm:spPr/>
      <dgm:t>
        <a:bodyPr/>
        <a:lstStyle/>
        <a:p>
          <a:pPr>
            <a:defRPr cap="all"/>
          </a:pPr>
          <a:r>
            <a:rPr lang="en-US"/>
            <a:t>Day of the week</a:t>
          </a:r>
        </a:p>
      </dgm:t>
    </dgm:pt>
    <dgm:pt modelId="{27F31061-6172-49CF-9D97-4F68A4D5619C}" type="parTrans" cxnId="{D66EE98C-F6AF-47B0-8F16-D5A9C2AE9F8E}">
      <dgm:prSet/>
      <dgm:spPr/>
      <dgm:t>
        <a:bodyPr/>
        <a:lstStyle/>
        <a:p>
          <a:endParaRPr lang="en-US"/>
        </a:p>
      </dgm:t>
    </dgm:pt>
    <dgm:pt modelId="{0BC18C7D-4DD1-45C4-AF85-AB2B20F79E51}" type="sibTrans" cxnId="{D66EE98C-F6AF-47B0-8F16-D5A9C2AE9F8E}">
      <dgm:prSet/>
      <dgm:spPr/>
      <dgm:t>
        <a:bodyPr/>
        <a:lstStyle/>
        <a:p>
          <a:endParaRPr lang="en-US"/>
        </a:p>
      </dgm:t>
    </dgm:pt>
    <dgm:pt modelId="{FDA734A4-C530-44AA-A93C-3697A30C3B1F}">
      <dgm:prSet/>
      <dgm:spPr/>
      <dgm:t>
        <a:bodyPr/>
        <a:lstStyle/>
        <a:p>
          <a:pPr>
            <a:defRPr cap="all"/>
          </a:pPr>
          <a:r>
            <a:rPr lang="en-US"/>
            <a:t>Time of day</a:t>
          </a:r>
        </a:p>
      </dgm:t>
    </dgm:pt>
    <dgm:pt modelId="{C615DE11-1646-4D4A-BAE6-424B47C51272}" type="parTrans" cxnId="{69B2A334-6781-4732-B02F-A792C9DDB2B3}">
      <dgm:prSet/>
      <dgm:spPr/>
      <dgm:t>
        <a:bodyPr/>
        <a:lstStyle/>
        <a:p>
          <a:endParaRPr lang="en-US"/>
        </a:p>
      </dgm:t>
    </dgm:pt>
    <dgm:pt modelId="{0F472D66-068D-4CCC-B3EE-72B8F6297755}" type="sibTrans" cxnId="{69B2A334-6781-4732-B02F-A792C9DDB2B3}">
      <dgm:prSet/>
      <dgm:spPr/>
      <dgm:t>
        <a:bodyPr/>
        <a:lstStyle/>
        <a:p>
          <a:endParaRPr lang="en-US"/>
        </a:p>
      </dgm:t>
    </dgm:pt>
    <dgm:pt modelId="{C0BD1E02-F86B-4FD1-85C4-002957E97543}">
      <dgm:prSet/>
      <dgm:spPr/>
      <dgm:t>
        <a:bodyPr/>
        <a:lstStyle/>
        <a:p>
          <a:pPr>
            <a:defRPr cap="all"/>
          </a:pPr>
          <a:r>
            <a:rPr lang="en-US"/>
            <a:t>Avoid holidays, days of significance</a:t>
          </a:r>
        </a:p>
      </dgm:t>
    </dgm:pt>
    <dgm:pt modelId="{51162DAC-EE4E-4E27-B986-8B4A31AB99A9}" type="parTrans" cxnId="{F682B857-F658-40C5-9A6D-DF9128FF6E62}">
      <dgm:prSet/>
      <dgm:spPr/>
      <dgm:t>
        <a:bodyPr/>
        <a:lstStyle/>
        <a:p>
          <a:endParaRPr lang="en-US"/>
        </a:p>
      </dgm:t>
    </dgm:pt>
    <dgm:pt modelId="{055C30C1-52D5-4D38-A77E-DC61AD4C7E17}" type="sibTrans" cxnId="{F682B857-F658-40C5-9A6D-DF9128FF6E62}">
      <dgm:prSet/>
      <dgm:spPr/>
      <dgm:t>
        <a:bodyPr/>
        <a:lstStyle/>
        <a:p>
          <a:endParaRPr lang="en-US"/>
        </a:p>
      </dgm:t>
    </dgm:pt>
    <dgm:pt modelId="{11708464-37DC-4B5C-ACA8-D95B985E835A}" type="pres">
      <dgm:prSet presAssocID="{F3AB6DBB-1F1D-488E-B29E-D11A939FBE29}" presName="root" presStyleCnt="0">
        <dgm:presLayoutVars>
          <dgm:dir/>
          <dgm:resizeHandles val="exact"/>
        </dgm:presLayoutVars>
      </dgm:prSet>
      <dgm:spPr/>
    </dgm:pt>
    <dgm:pt modelId="{5D585429-5FB3-465F-A62F-A789CCADDDD7}" type="pres">
      <dgm:prSet presAssocID="{DF155BB0-49F5-48CD-AD0E-3BCB28E520B9}" presName="compNode" presStyleCnt="0"/>
      <dgm:spPr/>
    </dgm:pt>
    <dgm:pt modelId="{C3014913-D4A9-483D-8B72-0CE50C177AF1}" type="pres">
      <dgm:prSet presAssocID="{DF155BB0-49F5-48CD-AD0E-3BCB28E520B9}" presName="iconBgRect" presStyleLbl="bgShp" presStyleIdx="0" presStyleCnt="3"/>
      <dgm:spPr/>
    </dgm:pt>
    <dgm:pt modelId="{93DFF837-0B8C-4468-89B0-2A087CC3DCDF}" type="pres">
      <dgm:prSet presAssocID="{DF155BB0-49F5-48CD-AD0E-3BCB28E520B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n"/>
        </a:ext>
      </dgm:extLst>
    </dgm:pt>
    <dgm:pt modelId="{226C9206-798C-4967-ACF8-D698C0E57504}" type="pres">
      <dgm:prSet presAssocID="{DF155BB0-49F5-48CD-AD0E-3BCB28E520B9}" presName="spaceRect" presStyleCnt="0"/>
      <dgm:spPr/>
    </dgm:pt>
    <dgm:pt modelId="{DD7302B5-DCCD-45E4-BADC-5A2963110120}" type="pres">
      <dgm:prSet presAssocID="{DF155BB0-49F5-48CD-AD0E-3BCB28E520B9}" presName="textRect" presStyleLbl="revTx" presStyleIdx="0" presStyleCnt="3">
        <dgm:presLayoutVars>
          <dgm:chMax val="1"/>
          <dgm:chPref val="1"/>
        </dgm:presLayoutVars>
      </dgm:prSet>
      <dgm:spPr/>
    </dgm:pt>
    <dgm:pt modelId="{5D2BB2B5-B19A-4865-9C44-79F1011BD648}" type="pres">
      <dgm:prSet presAssocID="{0BC18C7D-4DD1-45C4-AF85-AB2B20F79E51}" presName="sibTrans" presStyleCnt="0"/>
      <dgm:spPr/>
    </dgm:pt>
    <dgm:pt modelId="{04BEA66F-B375-4871-9E4F-C86B9E081624}" type="pres">
      <dgm:prSet presAssocID="{FDA734A4-C530-44AA-A93C-3697A30C3B1F}" presName="compNode" presStyleCnt="0"/>
      <dgm:spPr/>
    </dgm:pt>
    <dgm:pt modelId="{CEB7B3E6-5E39-41EF-8C38-D5A67F30E60B}" type="pres">
      <dgm:prSet presAssocID="{FDA734A4-C530-44AA-A93C-3697A30C3B1F}" presName="iconBgRect" presStyleLbl="bgShp" presStyleIdx="1" presStyleCnt="3"/>
      <dgm:spPr/>
    </dgm:pt>
    <dgm:pt modelId="{4D6C89B9-A889-45BF-B0D1-71890A1107AD}" type="pres">
      <dgm:prSet presAssocID="{FDA734A4-C530-44AA-A93C-3697A30C3B1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766DAE00-5405-485E-8631-D101E5F37C71}" type="pres">
      <dgm:prSet presAssocID="{FDA734A4-C530-44AA-A93C-3697A30C3B1F}" presName="spaceRect" presStyleCnt="0"/>
      <dgm:spPr/>
    </dgm:pt>
    <dgm:pt modelId="{432CBACF-168C-4FD4-A36F-9686A8B099AB}" type="pres">
      <dgm:prSet presAssocID="{FDA734A4-C530-44AA-A93C-3697A30C3B1F}" presName="textRect" presStyleLbl="revTx" presStyleIdx="1" presStyleCnt="3">
        <dgm:presLayoutVars>
          <dgm:chMax val="1"/>
          <dgm:chPref val="1"/>
        </dgm:presLayoutVars>
      </dgm:prSet>
      <dgm:spPr/>
    </dgm:pt>
    <dgm:pt modelId="{A6AD872D-7AA4-497B-9E4D-8FD3D5F11E04}" type="pres">
      <dgm:prSet presAssocID="{0F472D66-068D-4CCC-B3EE-72B8F6297755}" presName="sibTrans" presStyleCnt="0"/>
      <dgm:spPr/>
    </dgm:pt>
    <dgm:pt modelId="{C913C775-5D58-406B-981B-6A9CA5093584}" type="pres">
      <dgm:prSet presAssocID="{C0BD1E02-F86B-4FD1-85C4-002957E97543}" presName="compNode" presStyleCnt="0"/>
      <dgm:spPr/>
    </dgm:pt>
    <dgm:pt modelId="{47C4EDFA-42B5-473C-A0D3-CC26DB80197B}" type="pres">
      <dgm:prSet presAssocID="{C0BD1E02-F86B-4FD1-85C4-002957E97543}" presName="iconBgRect" presStyleLbl="bgShp" presStyleIdx="2" presStyleCnt="3"/>
      <dgm:spPr/>
    </dgm:pt>
    <dgm:pt modelId="{BEF75B2C-7418-4E5D-B73D-CF85574E06F3}" type="pres">
      <dgm:prSet presAssocID="{C0BD1E02-F86B-4FD1-85C4-002957E9754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estive Lantern"/>
        </a:ext>
      </dgm:extLst>
    </dgm:pt>
    <dgm:pt modelId="{339D8895-8C8B-4F5B-9787-0552FD554110}" type="pres">
      <dgm:prSet presAssocID="{C0BD1E02-F86B-4FD1-85C4-002957E97543}" presName="spaceRect" presStyleCnt="0"/>
      <dgm:spPr/>
    </dgm:pt>
    <dgm:pt modelId="{14F21C86-EAF1-4144-B79F-F9BA3DE62449}" type="pres">
      <dgm:prSet presAssocID="{C0BD1E02-F86B-4FD1-85C4-002957E9754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9B2A334-6781-4732-B02F-A792C9DDB2B3}" srcId="{F3AB6DBB-1F1D-488E-B29E-D11A939FBE29}" destId="{FDA734A4-C530-44AA-A93C-3697A30C3B1F}" srcOrd="1" destOrd="0" parTransId="{C615DE11-1646-4D4A-BAE6-424B47C51272}" sibTransId="{0F472D66-068D-4CCC-B3EE-72B8F6297755}"/>
    <dgm:cxn modelId="{CD0E6664-1ACB-45C3-9B55-E9C4AE31051F}" type="presOf" srcId="{DF155BB0-49F5-48CD-AD0E-3BCB28E520B9}" destId="{DD7302B5-DCCD-45E4-BADC-5A2963110120}" srcOrd="0" destOrd="0" presId="urn:microsoft.com/office/officeart/2018/5/layout/IconCircleLabelList"/>
    <dgm:cxn modelId="{F682B857-F658-40C5-9A6D-DF9128FF6E62}" srcId="{F3AB6DBB-1F1D-488E-B29E-D11A939FBE29}" destId="{C0BD1E02-F86B-4FD1-85C4-002957E97543}" srcOrd="2" destOrd="0" parTransId="{51162DAC-EE4E-4E27-B986-8B4A31AB99A9}" sibTransId="{055C30C1-52D5-4D38-A77E-DC61AD4C7E17}"/>
    <dgm:cxn modelId="{2734587E-771D-4B28-8AB7-B32E5945A040}" type="presOf" srcId="{C0BD1E02-F86B-4FD1-85C4-002957E97543}" destId="{14F21C86-EAF1-4144-B79F-F9BA3DE62449}" srcOrd="0" destOrd="0" presId="urn:microsoft.com/office/officeart/2018/5/layout/IconCircleLabelList"/>
    <dgm:cxn modelId="{E8139987-9961-4478-8F8D-9FF4817A2446}" type="presOf" srcId="{FDA734A4-C530-44AA-A93C-3697A30C3B1F}" destId="{432CBACF-168C-4FD4-A36F-9686A8B099AB}" srcOrd="0" destOrd="0" presId="urn:microsoft.com/office/officeart/2018/5/layout/IconCircleLabelList"/>
    <dgm:cxn modelId="{D66EE98C-F6AF-47B0-8F16-D5A9C2AE9F8E}" srcId="{F3AB6DBB-1F1D-488E-B29E-D11A939FBE29}" destId="{DF155BB0-49F5-48CD-AD0E-3BCB28E520B9}" srcOrd="0" destOrd="0" parTransId="{27F31061-6172-49CF-9D97-4F68A4D5619C}" sibTransId="{0BC18C7D-4DD1-45C4-AF85-AB2B20F79E51}"/>
    <dgm:cxn modelId="{D3095B8E-AC5F-4043-B954-6CBDA9AC0E1D}" type="presOf" srcId="{F3AB6DBB-1F1D-488E-B29E-D11A939FBE29}" destId="{11708464-37DC-4B5C-ACA8-D95B985E835A}" srcOrd="0" destOrd="0" presId="urn:microsoft.com/office/officeart/2018/5/layout/IconCircleLabelList"/>
    <dgm:cxn modelId="{76DC29ED-B9CE-44D5-8EDD-E997B92ED8DF}" type="presParOf" srcId="{11708464-37DC-4B5C-ACA8-D95B985E835A}" destId="{5D585429-5FB3-465F-A62F-A789CCADDDD7}" srcOrd="0" destOrd="0" presId="urn:microsoft.com/office/officeart/2018/5/layout/IconCircleLabelList"/>
    <dgm:cxn modelId="{FF073480-41E3-414B-8D97-1C9DF6C0C561}" type="presParOf" srcId="{5D585429-5FB3-465F-A62F-A789CCADDDD7}" destId="{C3014913-D4A9-483D-8B72-0CE50C177AF1}" srcOrd="0" destOrd="0" presId="urn:microsoft.com/office/officeart/2018/5/layout/IconCircleLabelList"/>
    <dgm:cxn modelId="{34B17EF3-9095-475F-AC77-36A36067CCA1}" type="presParOf" srcId="{5D585429-5FB3-465F-A62F-A789CCADDDD7}" destId="{93DFF837-0B8C-4468-89B0-2A087CC3DCDF}" srcOrd="1" destOrd="0" presId="urn:microsoft.com/office/officeart/2018/5/layout/IconCircleLabelList"/>
    <dgm:cxn modelId="{6BF6CD8E-7C4A-407A-A2F0-B2AF40D0F634}" type="presParOf" srcId="{5D585429-5FB3-465F-A62F-A789CCADDDD7}" destId="{226C9206-798C-4967-ACF8-D698C0E57504}" srcOrd="2" destOrd="0" presId="urn:microsoft.com/office/officeart/2018/5/layout/IconCircleLabelList"/>
    <dgm:cxn modelId="{2FB6BF3D-E756-460D-8DAF-343780B6D351}" type="presParOf" srcId="{5D585429-5FB3-465F-A62F-A789CCADDDD7}" destId="{DD7302B5-DCCD-45E4-BADC-5A2963110120}" srcOrd="3" destOrd="0" presId="urn:microsoft.com/office/officeart/2018/5/layout/IconCircleLabelList"/>
    <dgm:cxn modelId="{ECDE01C8-53C4-4B60-BF57-74543F17D970}" type="presParOf" srcId="{11708464-37DC-4B5C-ACA8-D95B985E835A}" destId="{5D2BB2B5-B19A-4865-9C44-79F1011BD648}" srcOrd="1" destOrd="0" presId="urn:microsoft.com/office/officeart/2018/5/layout/IconCircleLabelList"/>
    <dgm:cxn modelId="{FA69BD2B-EC47-4DA2-A1EE-285DF01523B9}" type="presParOf" srcId="{11708464-37DC-4B5C-ACA8-D95B985E835A}" destId="{04BEA66F-B375-4871-9E4F-C86B9E081624}" srcOrd="2" destOrd="0" presId="urn:microsoft.com/office/officeart/2018/5/layout/IconCircleLabelList"/>
    <dgm:cxn modelId="{B7507E6A-37B3-4CD4-A612-2F56B50ED64C}" type="presParOf" srcId="{04BEA66F-B375-4871-9E4F-C86B9E081624}" destId="{CEB7B3E6-5E39-41EF-8C38-D5A67F30E60B}" srcOrd="0" destOrd="0" presId="urn:microsoft.com/office/officeart/2018/5/layout/IconCircleLabelList"/>
    <dgm:cxn modelId="{21E1F10D-044C-4EFC-B678-B24419D9C813}" type="presParOf" srcId="{04BEA66F-B375-4871-9E4F-C86B9E081624}" destId="{4D6C89B9-A889-45BF-B0D1-71890A1107AD}" srcOrd="1" destOrd="0" presId="urn:microsoft.com/office/officeart/2018/5/layout/IconCircleLabelList"/>
    <dgm:cxn modelId="{EEAC631B-8EDE-4CF7-AFA9-973C6210B14E}" type="presParOf" srcId="{04BEA66F-B375-4871-9E4F-C86B9E081624}" destId="{766DAE00-5405-485E-8631-D101E5F37C71}" srcOrd="2" destOrd="0" presId="urn:microsoft.com/office/officeart/2018/5/layout/IconCircleLabelList"/>
    <dgm:cxn modelId="{6DEBB5D4-C1A4-44DB-B9EB-F911F78AC8AA}" type="presParOf" srcId="{04BEA66F-B375-4871-9E4F-C86B9E081624}" destId="{432CBACF-168C-4FD4-A36F-9686A8B099AB}" srcOrd="3" destOrd="0" presId="urn:microsoft.com/office/officeart/2018/5/layout/IconCircleLabelList"/>
    <dgm:cxn modelId="{1878F9A2-A6E9-44CA-92C2-C1AD9F42C5BD}" type="presParOf" srcId="{11708464-37DC-4B5C-ACA8-D95B985E835A}" destId="{A6AD872D-7AA4-497B-9E4D-8FD3D5F11E04}" srcOrd="3" destOrd="0" presId="urn:microsoft.com/office/officeart/2018/5/layout/IconCircleLabelList"/>
    <dgm:cxn modelId="{FC4731B7-FC37-48D3-8397-6299723B1A2D}" type="presParOf" srcId="{11708464-37DC-4B5C-ACA8-D95B985E835A}" destId="{C913C775-5D58-406B-981B-6A9CA5093584}" srcOrd="4" destOrd="0" presId="urn:microsoft.com/office/officeart/2018/5/layout/IconCircleLabelList"/>
    <dgm:cxn modelId="{27387BEB-9E94-477D-986D-510EBAA72DBF}" type="presParOf" srcId="{C913C775-5D58-406B-981B-6A9CA5093584}" destId="{47C4EDFA-42B5-473C-A0D3-CC26DB80197B}" srcOrd="0" destOrd="0" presId="urn:microsoft.com/office/officeart/2018/5/layout/IconCircleLabelList"/>
    <dgm:cxn modelId="{A7BF3E35-FF13-4F85-80E1-FCB3D6875570}" type="presParOf" srcId="{C913C775-5D58-406B-981B-6A9CA5093584}" destId="{BEF75B2C-7418-4E5D-B73D-CF85574E06F3}" srcOrd="1" destOrd="0" presId="urn:microsoft.com/office/officeart/2018/5/layout/IconCircleLabelList"/>
    <dgm:cxn modelId="{A9022046-5CBA-4F1C-80F5-9C80D211C345}" type="presParOf" srcId="{C913C775-5D58-406B-981B-6A9CA5093584}" destId="{339D8895-8C8B-4F5B-9787-0552FD554110}" srcOrd="2" destOrd="0" presId="urn:microsoft.com/office/officeart/2018/5/layout/IconCircleLabelList"/>
    <dgm:cxn modelId="{CF327F6E-05EF-4E88-A642-24EA99501A4F}" type="presParOf" srcId="{C913C775-5D58-406B-981B-6A9CA5093584}" destId="{14F21C86-EAF1-4144-B79F-F9BA3DE6244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91222D-4FB3-4F4A-85C6-69B98CF78388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3B855CC-0C10-48FA-8088-D754E412CFEF}">
      <dgm:prSet/>
      <dgm:spPr/>
      <dgm:t>
        <a:bodyPr/>
        <a:lstStyle/>
        <a:p>
          <a:r>
            <a:rPr lang="en-US" dirty="0"/>
            <a:t>If in-person, have tissues</a:t>
          </a:r>
        </a:p>
      </dgm:t>
    </dgm:pt>
    <dgm:pt modelId="{7EC46375-314F-4E24-BDDD-079E2420EB63}" type="parTrans" cxnId="{950E9110-2014-4C45-AFA7-5A5CB1DF9566}">
      <dgm:prSet/>
      <dgm:spPr/>
      <dgm:t>
        <a:bodyPr/>
        <a:lstStyle/>
        <a:p>
          <a:endParaRPr lang="en-US"/>
        </a:p>
      </dgm:t>
    </dgm:pt>
    <dgm:pt modelId="{23E81157-3C72-4A3F-A247-37D929371883}" type="sibTrans" cxnId="{950E9110-2014-4C45-AFA7-5A5CB1DF9566}">
      <dgm:prSet/>
      <dgm:spPr/>
      <dgm:t>
        <a:bodyPr/>
        <a:lstStyle/>
        <a:p>
          <a:endParaRPr lang="en-US"/>
        </a:p>
      </dgm:t>
    </dgm:pt>
    <dgm:pt modelId="{EC2E4525-FDBB-4BA8-B26D-F5C62B5E6795}">
      <dgm:prSet/>
      <dgm:spPr/>
      <dgm:t>
        <a:bodyPr/>
        <a:lstStyle/>
        <a:p>
          <a:r>
            <a:rPr lang="en-US"/>
            <a:t>Allow for closure</a:t>
          </a:r>
        </a:p>
      </dgm:t>
    </dgm:pt>
    <dgm:pt modelId="{B9FC6581-07DC-4EA7-B194-0B012B998014}" type="parTrans" cxnId="{36249285-5DD8-47D6-815E-07858DBF60B9}">
      <dgm:prSet/>
      <dgm:spPr/>
      <dgm:t>
        <a:bodyPr/>
        <a:lstStyle/>
        <a:p>
          <a:endParaRPr lang="en-US"/>
        </a:p>
      </dgm:t>
    </dgm:pt>
    <dgm:pt modelId="{60A79724-E381-433E-B146-ACC376A390F7}" type="sibTrans" cxnId="{36249285-5DD8-47D6-815E-07858DBF60B9}">
      <dgm:prSet/>
      <dgm:spPr/>
      <dgm:t>
        <a:bodyPr/>
        <a:lstStyle/>
        <a:p>
          <a:endParaRPr lang="en-US"/>
        </a:p>
      </dgm:t>
    </dgm:pt>
    <dgm:pt modelId="{C4BF0718-51D1-4467-9781-1D7A4AF6C3C1}">
      <dgm:prSet/>
      <dgm:spPr/>
      <dgm:t>
        <a:bodyPr/>
        <a:lstStyle/>
        <a:p>
          <a:r>
            <a:rPr lang="en-US" dirty="0"/>
            <a:t>Have a box/bag</a:t>
          </a:r>
        </a:p>
      </dgm:t>
    </dgm:pt>
    <dgm:pt modelId="{6862BF8D-1B1E-44CD-A2C6-6BF66A6F7DA2}" type="parTrans" cxnId="{DB696C9C-195A-469C-AD78-FCA59AD13BCC}">
      <dgm:prSet/>
      <dgm:spPr/>
      <dgm:t>
        <a:bodyPr/>
        <a:lstStyle/>
        <a:p>
          <a:endParaRPr lang="en-US"/>
        </a:p>
      </dgm:t>
    </dgm:pt>
    <dgm:pt modelId="{84488F16-B279-4E2E-BC07-4F48EE1007BF}" type="sibTrans" cxnId="{DB696C9C-195A-469C-AD78-FCA59AD13BCC}">
      <dgm:prSet/>
      <dgm:spPr/>
      <dgm:t>
        <a:bodyPr/>
        <a:lstStyle/>
        <a:p>
          <a:endParaRPr lang="en-US"/>
        </a:p>
      </dgm:t>
    </dgm:pt>
    <dgm:pt modelId="{02B6E476-1AA5-4DC4-AA1B-0EC9F8FDA1BB}">
      <dgm:prSet/>
      <dgm:spPr/>
      <dgm:t>
        <a:bodyPr/>
        <a:lstStyle/>
        <a:p>
          <a:r>
            <a:rPr lang="en-US" dirty="0"/>
            <a:t>Clear your calendar</a:t>
          </a:r>
        </a:p>
      </dgm:t>
    </dgm:pt>
    <dgm:pt modelId="{1506B251-393F-49F1-9B33-93B67FFC24C8}" type="parTrans" cxnId="{124E52D9-E9B4-4436-9581-31DA2AC0EC48}">
      <dgm:prSet/>
      <dgm:spPr/>
      <dgm:t>
        <a:bodyPr/>
        <a:lstStyle/>
        <a:p>
          <a:endParaRPr lang="en-US"/>
        </a:p>
      </dgm:t>
    </dgm:pt>
    <dgm:pt modelId="{72FE4CF6-DEF8-470E-8F40-162845845333}" type="sibTrans" cxnId="{124E52D9-E9B4-4436-9581-31DA2AC0EC48}">
      <dgm:prSet/>
      <dgm:spPr/>
      <dgm:t>
        <a:bodyPr/>
        <a:lstStyle/>
        <a:p>
          <a:endParaRPr lang="en-US"/>
        </a:p>
      </dgm:t>
    </dgm:pt>
    <dgm:pt modelId="{D52691A5-371C-43D2-A9CE-FA598053DF31}">
      <dgm:prSet/>
      <dgm:spPr/>
      <dgm:t>
        <a:bodyPr/>
        <a:lstStyle/>
        <a:p>
          <a:r>
            <a:rPr lang="en-US"/>
            <a:t>Coordinate with IT/Facilities/Payroll</a:t>
          </a:r>
        </a:p>
      </dgm:t>
    </dgm:pt>
    <dgm:pt modelId="{D394F224-A590-457E-A350-C23AA1C8E3E5}" type="parTrans" cxnId="{FBB95126-FBD1-4154-B7A7-0BE2CD5AB2FA}">
      <dgm:prSet/>
      <dgm:spPr/>
      <dgm:t>
        <a:bodyPr/>
        <a:lstStyle/>
        <a:p>
          <a:endParaRPr lang="en-US"/>
        </a:p>
      </dgm:t>
    </dgm:pt>
    <dgm:pt modelId="{D69E868B-CEBC-4293-95E1-73ED496F6F88}" type="sibTrans" cxnId="{FBB95126-FBD1-4154-B7A7-0BE2CD5AB2FA}">
      <dgm:prSet/>
      <dgm:spPr/>
      <dgm:t>
        <a:bodyPr/>
        <a:lstStyle/>
        <a:p>
          <a:endParaRPr lang="en-US"/>
        </a:p>
      </dgm:t>
    </dgm:pt>
    <dgm:pt modelId="{4D5D2AD3-21A9-4C7E-B18F-FAC4CAC763D8}">
      <dgm:prSet/>
      <dgm:spPr/>
      <dgm:t>
        <a:bodyPr/>
        <a:lstStyle/>
        <a:p>
          <a:r>
            <a:rPr lang="en-US" dirty="0"/>
            <a:t>Security concerns</a:t>
          </a:r>
        </a:p>
      </dgm:t>
    </dgm:pt>
    <dgm:pt modelId="{7A0E8EA0-2F29-4F29-97B0-74D70AA43779}" type="parTrans" cxnId="{672CB1A9-4EE1-49E6-91EE-6FC7AE90142F}">
      <dgm:prSet/>
      <dgm:spPr/>
      <dgm:t>
        <a:bodyPr/>
        <a:lstStyle/>
        <a:p>
          <a:endParaRPr lang="en-US"/>
        </a:p>
      </dgm:t>
    </dgm:pt>
    <dgm:pt modelId="{AC090B66-BB30-40AA-BC3B-D9FBB43CB6CB}" type="sibTrans" cxnId="{672CB1A9-4EE1-49E6-91EE-6FC7AE90142F}">
      <dgm:prSet/>
      <dgm:spPr/>
      <dgm:t>
        <a:bodyPr/>
        <a:lstStyle/>
        <a:p>
          <a:endParaRPr lang="en-US"/>
        </a:p>
      </dgm:t>
    </dgm:pt>
    <dgm:pt modelId="{769A2F7C-BE0E-425D-9AC4-AE5BCD0D3292}" type="pres">
      <dgm:prSet presAssocID="{4E91222D-4FB3-4F4A-85C6-69B98CF78388}" presName="linear" presStyleCnt="0">
        <dgm:presLayoutVars>
          <dgm:animLvl val="lvl"/>
          <dgm:resizeHandles val="exact"/>
        </dgm:presLayoutVars>
      </dgm:prSet>
      <dgm:spPr/>
    </dgm:pt>
    <dgm:pt modelId="{35339479-7183-467E-B10F-052121B4DF2B}" type="pres">
      <dgm:prSet presAssocID="{03B855CC-0C10-48FA-8088-D754E412CFE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4EB5127-8E62-4341-B01C-2CF7AFE308D0}" type="pres">
      <dgm:prSet presAssocID="{23E81157-3C72-4A3F-A247-37D929371883}" presName="spacer" presStyleCnt="0"/>
      <dgm:spPr/>
    </dgm:pt>
    <dgm:pt modelId="{757B3D55-30B8-40C2-B36B-3AE9B2645C7B}" type="pres">
      <dgm:prSet presAssocID="{EC2E4525-FDBB-4BA8-B26D-F5C62B5E679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ED06103-B454-473E-8E71-B8F97339C90A}" type="pres">
      <dgm:prSet presAssocID="{60A79724-E381-433E-B146-ACC376A390F7}" presName="spacer" presStyleCnt="0"/>
      <dgm:spPr/>
    </dgm:pt>
    <dgm:pt modelId="{2A9C508F-CFFD-4CB9-8675-80FCBE06D411}" type="pres">
      <dgm:prSet presAssocID="{C4BF0718-51D1-4467-9781-1D7A4AF6C3C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B0534670-0ED0-4B23-9ADD-6AB71954CE85}" type="pres">
      <dgm:prSet presAssocID="{84488F16-B279-4E2E-BC07-4F48EE1007BF}" presName="spacer" presStyleCnt="0"/>
      <dgm:spPr/>
    </dgm:pt>
    <dgm:pt modelId="{F0B61846-0B0E-4685-94D6-54E79ED39F83}" type="pres">
      <dgm:prSet presAssocID="{02B6E476-1AA5-4DC4-AA1B-0EC9F8FDA1B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CBD2161-8D94-4290-9C5F-5B4CF706960B}" type="pres">
      <dgm:prSet presAssocID="{72FE4CF6-DEF8-470E-8F40-162845845333}" presName="spacer" presStyleCnt="0"/>
      <dgm:spPr/>
    </dgm:pt>
    <dgm:pt modelId="{871B5BDE-FAF5-448C-85BC-D31C4EC923D1}" type="pres">
      <dgm:prSet presAssocID="{D52691A5-371C-43D2-A9CE-FA598053DF31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A7B4EBC-CE5C-4599-A003-05556F83E09A}" type="pres">
      <dgm:prSet presAssocID="{D69E868B-CEBC-4293-95E1-73ED496F6F88}" presName="spacer" presStyleCnt="0"/>
      <dgm:spPr/>
    </dgm:pt>
    <dgm:pt modelId="{3403ED34-C194-4D40-BBD5-E747D199603F}" type="pres">
      <dgm:prSet presAssocID="{4D5D2AD3-21A9-4C7E-B18F-FAC4CAC763D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2E3DD20A-6D13-46B9-B286-690000F50FEF}" type="presOf" srcId="{C4BF0718-51D1-4467-9781-1D7A4AF6C3C1}" destId="{2A9C508F-CFFD-4CB9-8675-80FCBE06D411}" srcOrd="0" destOrd="0" presId="urn:microsoft.com/office/officeart/2005/8/layout/vList2"/>
    <dgm:cxn modelId="{950E9110-2014-4C45-AFA7-5A5CB1DF9566}" srcId="{4E91222D-4FB3-4F4A-85C6-69B98CF78388}" destId="{03B855CC-0C10-48FA-8088-D754E412CFEF}" srcOrd="0" destOrd="0" parTransId="{7EC46375-314F-4E24-BDDD-079E2420EB63}" sibTransId="{23E81157-3C72-4A3F-A247-37D929371883}"/>
    <dgm:cxn modelId="{EF6B411F-F979-4248-B42F-74AC1139CA1E}" type="presOf" srcId="{4D5D2AD3-21A9-4C7E-B18F-FAC4CAC763D8}" destId="{3403ED34-C194-4D40-BBD5-E747D199603F}" srcOrd="0" destOrd="0" presId="urn:microsoft.com/office/officeart/2005/8/layout/vList2"/>
    <dgm:cxn modelId="{FBB95126-FBD1-4154-B7A7-0BE2CD5AB2FA}" srcId="{4E91222D-4FB3-4F4A-85C6-69B98CF78388}" destId="{D52691A5-371C-43D2-A9CE-FA598053DF31}" srcOrd="4" destOrd="0" parTransId="{D394F224-A590-457E-A350-C23AA1C8E3E5}" sibTransId="{D69E868B-CEBC-4293-95E1-73ED496F6F88}"/>
    <dgm:cxn modelId="{FF69F46F-6851-4A75-8DBF-971367FD3160}" type="presOf" srcId="{02B6E476-1AA5-4DC4-AA1B-0EC9F8FDA1BB}" destId="{F0B61846-0B0E-4685-94D6-54E79ED39F83}" srcOrd="0" destOrd="0" presId="urn:microsoft.com/office/officeart/2005/8/layout/vList2"/>
    <dgm:cxn modelId="{5A47E87E-BDC0-4F53-A776-D793FE827E02}" type="presOf" srcId="{03B855CC-0C10-48FA-8088-D754E412CFEF}" destId="{35339479-7183-467E-B10F-052121B4DF2B}" srcOrd="0" destOrd="0" presId="urn:microsoft.com/office/officeart/2005/8/layout/vList2"/>
    <dgm:cxn modelId="{AA8D5D83-3F3C-41FC-9E94-0C035907B8E9}" type="presOf" srcId="{EC2E4525-FDBB-4BA8-B26D-F5C62B5E6795}" destId="{757B3D55-30B8-40C2-B36B-3AE9B2645C7B}" srcOrd="0" destOrd="0" presId="urn:microsoft.com/office/officeart/2005/8/layout/vList2"/>
    <dgm:cxn modelId="{36249285-5DD8-47D6-815E-07858DBF60B9}" srcId="{4E91222D-4FB3-4F4A-85C6-69B98CF78388}" destId="{EC2E4525-FDBB-4BA8-B26D-F5C62B5E6795}" srcOrd="1" destOrd="0" parTransId="{B9FC6581-07DC-4EA7-B194-0B012B998014}" sibTransId="{60A79724-E381-433E-B146-ACC376A390F7}"/>
    <dgm:cxn modelId="{DB696C9C-195A-469C-AD78-FCA59AD13BCC}" srcId="{4E91222D-4FB3-4F4A-85C6-69B98CF78388}" destId="{C4BF0718-51D1-4467-9781-1D7A4AF6C3C1}" srcOrd="2" destOrd="0" parTransId="{6862BF8D-1B1E-44CD-A2C6-6BF66A6F7DA2}" sibTransId="{84488F16-B279-4E2E-BC07-4F48EE1007BF}"/>
    <dgm:cxn modelId="{672CB1A9-4EE1-49E6-91EE-6FC7AE90142F}" srcId="{4E91222D-4FB3-4F4A-85C6-69B98CF78388}" destId="{4D5D2AD3-21A9-4C7E-B18F-FAC4CAC763D8}" srcOrd="5" destOrd="0" parTransId="{7A0E8EA0-2F29-4F29-97B0-74D70AA43779}" sibTransId="{AC090B66-BB30-40AA-BC3B-D9FBB43CB6CB}"/>
    <dgm:cxn modelId="{77FD8BC8-E25E-4375-9F10-EB1C5044650C}" type="presOf" srcId="{4E91222D-4FB3-4F4A-85C6-69B98CF78388}" destId="{769A2F7C-BE0E-425D-9AC4-AE5BCD0D3292}" srcOrd="0" destOrd="0" presId="urn:microsoft.com/office/officeart/2005/8/layout/vList2"/>
    <dgm:cxn modelId="{124E52D9-E9B4-4436-9581-31DA2AC0EC48}" srcId="{4E91222D-4FB3-4F4A-85C6-69B98CF78388}" destId="{02B6E476-1AA5-4DC4-AA1B-0EC9F8FDA1BB}" srcOrd="3" destOrd="0" parTransId="{1506B251-393F-49F1-9B33-93B67FFC24C8}" sibTransId="{72FE4CF6-DEF8-470E-8F40-162845845333}"/>
    <dgm:cxn modelId="{9775D1F1-A86E-48EF-ACBF-143C8372ACB4}" type="presOf" srcId="{D52691A5-371C-43D2-A9CE-FA598053DF31}" destId="{871B5BDE-FAF5-448C-85BC-D31C4EC923D1}" srcOrd="0" destOrd="0" presId="urn:microsoft.com/office/officeart/2005/8/layout/vList2"/>
    <dgm:cxn modelId="{D57A329F-6096-4B7A-B332-79BC0C442069}" type="presParOf" srcId="{769A2F7C-BE0E-425D-9AC4-AE5BCD0D3292}" destId="{35339479-7183-467E-B10F-052121B4DF2B}" srcOrd="0" destOrd="0" presId="urn:microsoft.com/office/officeart/2005/8/layout/vList2"/>
    <dgm:cxn modelId="{6315C5EF-3F1F-4181-BF93-369C9011E564}" type="presParOf" srcId="{769A2F7C-BE0E-425D-9AC4-AE5BCD0D3292}" destId="{64EB5127-8E62-4341-B01C-2CF7AFE308D0}" srcOrd="1" destOrd="0" presId="urn:microsoft.com/office/officeart/2005/8/layout/vList2"/>
    <dgm:cxn modelId="{27FC7E77-88A7-44D1-8516-AD7F787D6A90}" type="presParOf" srcId="{769A2F7C-BE0E-425D-9AC4-AE5BCD0D3292}" destId="{757B3D55-30B8-40C2-B36B-3AE9B2645C7B}" srcOrd="2" destOrd="0" presId="urn:microsoft.com/office/officeart/2005/8/layout/vList2"/>
    <dgm:cxn modelId="{4BC6EB50-B14D-4CBF-AF7F-7485C9740C64}" type="presParOf" srcId="{769A2F7C-BE0E-425D-9AC4-AE5BCD0D3292}" destId="{2ED06103-B454-473E-8E71-B8F97339C90A}" srcOrd="3" destOrd="0" presId="urn:microsoft.com/office/officeart/2005/8/layout/vList2"/>
    <dgm:cxn modelId="{9C58C08E-1A93-4F55-BA58-FDF7C0C95249}" type="presParOf" srcId="{769A2F7C-BE0E-425D-9AC4-AE5BCD0D3292}" destId="{2A9C508F-CFFD-4CB9-8675-80FCBE06D411}" srcOrd="4" destOrd="0" presId="urn:microsoft.com/office/officeart/2005/8/layout/vList2"/>
    <dgm:cxn modelId="{7A885679-AA00-4CA4-827B-417B8B83EDE0}" type="presParOf" srcId="{769A2F7C-BE0E-425D-9AC4-AE5BCD0D3292}" destId="{B0534670-0ED0-4B23-9ADD-6AB71954CE85}" srcOrd="5" destOrd="0" presId="urn:microsoft.com/office/officeart/2005/8/layout/vList2"/>
    <dgm:cxn modelId="{C8F559E0-8581-49A7-94C3-F9E554DC2F80}" type="presParOf" srcId="{769A2F7C-BE0E-425D-9AC4-AE5BCD0D3292}" destId="{F0B61846-0B0E-4685-94D6-54E79ED39F83}" srcOrd="6" destOrd="0" presId="urn:microsoft.com/office/officeart/2005/8/layout/vList2"/>
    <dgm:cxn modelId="{94ABBDDA-D4BB-4D7A-B5D5-E1A8219E45B0}" type="presParOf" srcId="{769A2F7C-BE0E-425D-9AC4-AE5BCD0D3292}" destId="{5CBD2161-8D94-4290-9C5F-5B4CF706960B}" srcOrd="7" destOrd="0" presId="urn:microsoft.com/office/officeart/2005/8/layout/vList2"/>
    <dgm:cxn modelId="{556DB4BD-90B9-4E61-956E-524B7950055C}" type="presParOf" srcId="{769A2F7C-BE0E-425D-9AC4-AE5BCD0D3292}" destId="{871B5BDE-FAF5-448C-85BC-D31C4EC923D1}" srcOrd="8" destOrd="0" presId="urn:microsoft.com/office/officeart/2005/8/layout/vList2"/>
    <dgm:cxn modelId="{6846F71F-14B9-4D7B-908A-B621D0948128}" type="presParOf" srcId="{769A2F7C-BE0E-425D-9AC4-AE5BCD0D3292}" destId="{7A7B4EBC-CE5C-4599-A003-05556F83E09A}" srcOrd="9" destOrd="0" presId="urn:microsoft.com/office/officeart/2005/8/layout/vList2"/>
    <dgm:cxn modelId="{83B4C732-3ECA-429D-A877-42495E857C3A}" type="presParOf" srcId="{769A2F7C-BE0E-425D-9AC4-AE5BCD0D3292}" destId="{3403ED34-C194-4D40-BBD5-E747D199603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8B7CA4-3450-4CD2-93FB-AF2D1A43538B}">
      <dsp:nvSpPr>
        <dsp:cNvPr id="0" name=""/>
        <dsp:cNvSpPr/>
      </dsp:nvSpPr>
      <dsp:spPr>
        <a:xfrm>
          <a:off x="0" y="449"/>
          <a:ext cx="97240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75F2C0-B189-44F3-8358-8450FBAC8673}">
      <dsp:nvSpPr>
        <dsp:cNvPr id="0" name=""/>
        <dsp:cNvSpPr/>
      </dsp:nvSpPr>
      <dsp:spPr>
        <a:xfrm>
          <a:off x="0" y="449"/>
          <a:ext cx="9724031" cy="73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Building a Foundation for Dignity</a:t>
          </a:r>
        </a:p>
      </dsp:txBody>
      <dsp:txXfrm>
        <a:off x="0" y="449"/>
        <a:ext cx="9724031" cy="736491"/>
      </dsp:txXfrm>
    </dsp:sp>
    <dsp:sp modelId="{6B2848B3-35CF-4DBF-8982-F376C3C84664}">
      <dsp:nvSpPr>
        <dsp:cNvPr id="0" name=""/>
        <dsp:cNvSpPr/>
      </dsp:nvSpPr>
      <dsp:spPr>
        <a:xfrm>
          <a:off x="0" y="736941"/>
          <a:ext cx="97240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E1B52-1336-49DB-98F2-D52C2FBAD50F}">
      <dsp:nvSpPr>
        <dsp:cNvPr id="0" name=""/>
        <dsp:cNvSpPr/>
      </dsp:nvSpPr>
      <dsp:spPr>
        <a:xfrm>
          <a:off x="0" y="736941"/>
          <a:ext cx="9724031" cy="73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Understanding the Context</a:t>
          </a:r>
        </a:p>
      </dsp:txBody>
      <dsp:txXfrm>
        <a:off x="0" y="736941"/>
        <a:ext cx="9724031" cy="736491"/>
      </dsp:txXfrm>
    </dsp:sp>
    <dsp:sp modelId="{92312DD4-B6D8-41F5-AE06-64AF9C3207F7}">
      <dsp:nvSpPr>
        <dsp:cNvPr id="0" name=""/>
        <dsp:cNvSpPr/>
      </dsp:nvSpPr>
      <dsp:spPr>
        <a:xfrm>
          <a:off x="0" y="1473433"/>
          <a:ext cx="97240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FE4158-1ECB-4205-A647-93D4ED5FA565}">
      <dsp:nvSpPr>
        <dsp:cNvPr id="0" name=""/>
        <dsp:cNvSpPr/>
      </dsp:nvSpPr>
      <dsp:spPr>
        <a:xfrm>
          <a:off x="0" y="1473433"/>
          <a:ext cx="9724031" cy="73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The Termination Process</a:t>
          </a:r>
        </a:p>
      </dsp:txBody>
      <dsp:txXfrm>
        <a:off x="0" y="1473433"/>
        <a:ext cx="9724031" cy="736491"/>
      </dsp:txXfrm>
    </dsp:sp>
    <dsp:sp modelId="{64EE8A16-B888-4389-9B0D-375394913981}">
      <dsp:nvSpPr>
        <dsp:cNvPr id="0" name=""/>
        <dsp:cNvSpPr/>
      </dsp:nvSpPr>
      <dsp:spPr>
        <a:xfrm>
          <a:off x="0" y="2209924"/>
          <a:ext cx="97240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2A6FA3-0D8C-4863-A141-A299EB2E077D}">
      <dsp:nvSpPr>
        <dsp:cNvPr id="0" name=""/>
        <dsp:cNvSpPr/>
      </dsp:nvSpPr>
      <dsp:spPr>
        <a:xfrm>
          <a:off x="0" y="2209924"/>
          <a:ext cx="9724031" cy="73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Post-Termination Support</a:t>
          </a:r>
        </a:p>
      </dsp:txBody>
      <dsp:txXfrm>
        <a:off x="0" y="2209924"/>
        <a:ext cx="9724031" cy="736491"/>
      </dsp:txXfrm>
    </dsp:sp>
    <dsp:sp modelId="{7BEC831C-8A9D-4350-A811-65A606D01677}">
      <dsp:nvSpPr>
        <dsp:cNvPr id="0" name=""/>
        <dsp:cNvSpPr/>
      </dsp:nvSpPr>
      <dsp:spPr>
        <a:xfrm>
          <a:off x="0" y="2946416"/>
          <a:ext cx="97240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A0C3BB-A007-4082-AECB-922B1450F321}">
      <dsp:nvSpPr>
        <dsp:cNvPr id="0" name=""/>
        <dsp:cNvSpPr/>
      </dsp:nvSpPr>
      <dsp:spPr>
        <a:xfrm>
          <a:off x="0" y="2946416"/>
          <a:ext cx="9724031" cy="73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 dirty="0"/>
        </a:p>
      </dsp:txBody>
      <dsp:txXfrm>
        <a:off x="0" y="2946416"/>
        <a:ext cx="9724031" cy="7364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7BE56-2D3E-4C40-883E-CA89D1F96D64}">
      <dsp:nvSpPr>
        <dsp:cNvPr id="0" name=""/>
        <dsp:cNvSpPr/>
      </dsp:nvSpPr>
      <dsp:spPr>
        <a:xfrm>
          <a:off x="391003" y="1433877"/>
          <a:ext cx="815602" cy="81560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DD3C76-F771-459F-A7F5-6727D4D3E11A}">
      <dsp:nvSpPr>
        <dsp:cNvPr id="0" name=""/>
        <dsp:cNvSpPr/>
      </dsp:nvSpPr>
      <dsp:spPr>
        <a:xfrm>
          <a:off x="562279" y="1605154"/>
          <a:ext cx="473049" cy="4730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1F876-04C0-42D2-9C62-35FBCBCFF54A}">
      <dsp:nvSpPr>
        <dsp:cNvPr id="0" name=""/>
        <dsp:cNvSpPr/>
      </dsp:nvSpPr>
      <dsp:spPr>
        <a:xfrm>
          <a:off x="1381377" y="1433877"/>
          <a:ext cx="1922490" cy="8156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Performance</a:t>
          </a:r>
        </a:p>
      </dsp:txBody>
      <dsp:txXfrm>
        <a:off x="1381377" y="1433877"/>
        <a:ext cx="1922490" cy="815602"/>
      </dsp:txXfrm>
    </dsp:sp>
    <dsp:sp modelId="{52323708-7068-4B0A-B949-3593F968CB6B}">
      <dsp:nvSpPr>
        <dsp:cNvPr id="0" name=""/>
        <dsp:cNvSpPr/>
      </dsp:nvSpPr>
      <dsp:spPr>
        <a:xfrm>
          <a:off x="3638847" y="1433877"/>
          <a:ext cx="815602" cy="81560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9315BA-7911-417A-8A1E-09D77CED95E8}">
      <dsp:nvSpPr>
        <dsp:cNvPr id="0" name=""/>
        <dsp:cNvSpPr/>
      </dsp:nvSpPr>
      <dsp:spPr>
        <a:xfrm>
          <a:off x="3810123" y="1605154"/>
          <a:ext cx="473049" cy="4730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6A6484-EB69-4D0D-8EEA-F02B9AAEA174}">
      <dsp:nvSpPr>
        <dsp:cNvPr id="0" name=""/>
        <dsp:cNvSpPr/>
      </dsp:nvSpPr>
      <dsp:spPr>
        <a:xfrm>
          <a:off x="4629221" y="1433877"/>
          <a:ext cx="1922490" cy="8156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Behavioral Concerns</a:t>
          </a:r>
        </a:p>
      </dsp:txBody>
      <dsp:txXfrm>
        <a:off x="4629221" y="1433877"/>
        <a:ext cx="1922490" cy="815602"/>
      </dsp:txXfrm>
    </dsp:sp>
    <dsp:sp modelId="{9B8F41DC-1991-49BA-8201-78FF1337BEEE}">
      <dsp:nvSpPr>
        <dsp:cNvPr id="0" name=""/>
        <dsp:cNvSpPr/>
      </dsp:nvSpPr>
      <dsp:spPr>
        <a:xfrm>
          <a:off x="6886691" y="1433877"/>
          <a:ext cx="815602" cy="81560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43B2F6-F2C9-4493-B584-1CB9E69D9061}">
      <dsp:nvSpPr>
        <dsp:cNvPr id="0" name=""/>
        <dsp:cNvSpPr/>
      </dsp:nvSpPr>
      <dsp:spPr>
        <a:xfrm>
          <a:off x="7057968" y="1605154"/>
          <a:ext cx="473049" cy="4730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A6985F-F72A-4C8E-9DEC-B38F8C0A5284}">
      <dsp:nvSpPr>
        <dsp:cNvPr id="0" name=""/>
        <dsp:cNvSpPr/>
      </dsp:nvSpPr>
      <dsp:spPr>
        <a:xfrm>
          <a:off x="7877066" y="1433877"/>
          <a:ext cx="1922490" cy="8156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Organizational Changes</a:t>
          </a:r>
        </a:p>
      </dsp:txBody>
      <dsp:txXfrm>
        <a:off x="7877066" y="1433877"/>
        <a:ext cx="1922490" cy="8156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84E21-26F2-4C43-9A6F-35B2CE7C9E84}">
      <dsp:nvSpPr>
        <dsp:cNvPr id="0" name=""/>
        <dsp:cNvSpPr/>
      </dsp:nvSpPr>
      <dsp:spPr>
        <a:xfrm>
          <a:off x="282221" y="368029"/>
          <a:ext cx="1371985" cy="137198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EC655B-DE7D-44E7-AF9B-F400C09DF560}">
      <dsp:nvSpPr>
        <dsp:cNvPr id="0" name=""/>
        <dsp:cNvSpPr/>
      </dsp:nvSpPr>
      <dsp:spPr>
        <a:xfrm>
          <a:off x="570337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3D64A7-0EA2-47BC-B5C9-64921C791F03}">
      <dsp:nvSpPr>
        <dsp:cNvPr id="0" name=""/>
        <dsp:cNvSpPr/>
      </dsp:nvSpPr>
      <dsp:spPr>
        <a:xfrm>
          <a:off x="1948202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Legal Consultation</a:t>
          </a:r>
        </a:p>
      </dsp:txBody>
      <dsp:txXfrm>
        <a:off x="1948202" y="368029"/>
        <a:ext cx="3233964" cy="1371985"/>
      </dsp:txXfrm>
    </dsp:sp>
    <dsp:sp modelId="{A4981DC5-6C99-43CF-9ACE-A977AA004A2C}">
      <dsp:nvSpPr>
        <dsp:cNvPr id="0" name=""/>
        <dsp:cNvSpPr/>
      </dsp:nvSpPr>
      <dsp:spPr>
        <a:xfrm>
          <a:off x="5745661" y="368029"/>
          <a:ext cx="1371985" cy="137198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BFC0D-3B7E-4A5D-BE50-D75F86A46992}">
      <dsp:nvSpPr>
        <dsp:cNvPr id="0" name=""/>
        <dsp:cNvSpPr/>
      </dsp:nvSpPr>
      <dsp:spPr>
        <a:xfrm>
          <a:off x="6033778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1AEF6-F616-443C-853F-BFE43D02D3FF}">
      <dsp:nvSpPr>
        <dsp:cNvPr id="0" name=""/>
        <dsp:cNvSpPr/>
      </dsp:nvSpPr>
      <dsp:spPr>
        <a:xfrm>
          <a:off x="7411643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Severance</a:t>
          </a:r>
        </a:p>
      </dsp:txBody>
      <dsp:txXfrm>
        <a:off x="7411643" y="368029"/>
        <a:ext cx="3233964" cy="1371985"/>
      </dsp:txXfrm>
    </dsp:sp>
    <dsp:sp modelId="{ADB4BE91-1D40-4384-8739-DF0AA5106EF1}">
      <dsp:nvSpPr>
        <dsp:cNvPr id="0" name=""/>
        <dsp:cNvSpPr/>
      </dsp:nvSpPr>
      <dsp:spPr>
        <a:xfrm>
          <a:off x="282221" y="2452790"/>
          <a:ext cx="1371985" cy="137198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CCB212-FE5A-4844-9A2F-47DC3084290C}">
      <dsp:nvSpPr>
        <dsp:cNvPr id="0" name=""/>
        <dsp:cNvSpPr/>
      </dsp:nvSpPr>
      <dsp:spPr>
        <a:xfrm>
          <a:off x="570337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DC7A13-8DF8-44C7-A6F6-9C33216A4A41}">
      <dsp:nvSpPr>
        <dsp:cNvPr id="0" name=""/>
        <dsp:cNvSpPr/>
      </dsp:nvSpPr>
      <dsp:spPr>
        <a:xfrm>
          <a:off x="1948202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Documentation</a:t>
          </a:r>
        </a:p>
      </dsp:txBody>
      <dsp:txXfrm>
        <a:off x="1948202" y="2452790"/>
        <a:ext cx="3233964" cy="1371985"/>
      </dsp:txXfrm>
    </dsp:sp>
    <dsp:sp modelId="{302E4BB2-CCEF-4A6E-A1AA-969870E9270E}">
      <dsp:nvSpPr>
        <dsp:cNvPr id="0" name=""/>
        <dsp:cNvSpPr/>
      </dsp:nvSpPr>
      <dsp:spPr>
        <a:xfrm>
          <a:off x="5745661" y="2452790"/>
          <a:ext cx="1371985" cy="137198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800CE8-7AE9-4337-82ED-785A38B59A18}">
      <dsp:nvSpPr>
        <dsp:cNvPr id="0" name=""/>
        <dsp:cNvSpPr/>
      </dsp:nvSpPr>
      <dsp:spPr>
        <a:xfrm>
          <a:off x="6033778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3C8B8B-33A0-4A62-8893-486823FEA661}">
      <dsp:nvSpPr>
        <dsp:cNvPr id="0" name=""/>
        <dsp:cNvSpPr/>
      </dsp:nvSpPr>
      <dsp:spPr>
        <a:xfrm>
          <a:off x="7411643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Final Wages</a:t>
          </a:r>
        </a:p>
      </dsp:txBody>
      <dsp:txXfrm>
        <a:off x="7411643" y="2452790"/>
        <a:ext cx="3233964" cy="13719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E4C600-385A-4F96-A3CF-E107E1F357FC}">
      <dsp:nvSpPr>
        <dsp:cNvPr id="0" name=""/>
        <dsp:cNvSpPr/>
      </dsp:nvSpPr>
      <dsp:spPr>
        <a:xfrm>
          <a:off x="3201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272EA-2D0E-426E-B05F-4B688F613FB3}">
      <dsp:nvSpPr>
        <dsp:cNvPr id="0" name=""/>
        <dsp:cNvSpPr/>
      </dsp:nvSpPr>
      <dsp:spPr>
        <a:xfrm>
          <a:off x="257188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Who</a:t>
          </a:r>
        </a:p>
      </dsp:txBody>
      <dsp:txXfrm>
        <a:off x="299702" y="1282093"/>
        <a:ext cx="2200851" cy="1366505"/>
      </dsp:txXfrm>
    </dsp:sp>
    <dsp:sp modelId="{EC4CA313-6F77-4135-9F56-E2432859E092}">
      <dsp:nvSpPr>
        <dsp:cNvPr id="0" name=""/>
        <dsp:cNvSpPr/>
      </dsp:nvSpPr>
      <dsp:spPr>
        <a:xfrm>
          <a:off x="2797054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5AB79-CEB9-4A3D-805F-618B91362CF8}">
      <dsp:nvSpPr>
        <dsp:cNvPr id="0" name=""/>
        <dsp:cNvSpPr/>
      </dsp:nvSpPr>
      <dsp:spPr>
        <a:xfrm>
          <a:off x="3051041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What</a:t>
          </a:r>
        </a:p>
      </dsp:txBody>
      <dsp:txXfrm>
        <a:off x="3093555" y="1282093"/>
        <a:ext cx="2200851" cy="1366505"/>
      </dsp:txXfrm>
    </dsp:sp>
    <dsp:sp modelId="{5A7EA8F9-1D0C-41C3-B537-3254BD45A01E}">
      <dsp:nvSpPr>
        <dsp:cNvPr id="0" name=""/>
        <dsp:cNvSpPr/>
      </dsp:nvSpPr>
      <dsp:spPr>
        <a:xfrm>
          <a:off x="5590907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CA9C28-1DE8-4535-B107-F8D559172ADD}">
      <dsp:nvSpPr>
        <dsp:cNvPr id="0" name=""/>
        <dsp:cNvSpPr/>
      </dsp:nvSpPr>
      <dsp:spPr>
        <a:xfrm>
          <a:off x="5844894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Where</a:t>
          </a:r>
        </a:p>
      </dsp:txBody>
      <dsp:txXfrm>
        <a:off x="5887408" y="1282093"/>
        <a:ext cx="2200851" cy="1366505"/>
      </dsp:txXfrm>
    </dsp:sp>
    <dsp:sp modelId="{017264AA-F47F-44C2-9160-15957BCEDB95}">
      <dsp:nvSpPr>
        <dsp:cNvPr id="0" name=""/>
        <dsp:cNvSpPr/>
      </dsp:nvSpPr>
      <dsp:spPr>
        <a:xfrm>
          <a:off x="8384760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92EA73-2D5A-40C6-8623-CD553C84947A}">
      <dsp:nvSpPr>
        <dsp:cNvPr id="0" name=""/>
        <dsp:cNvSpPr/>
      </dsp:nvSpPr>
      <dsp:spPr>
        <a:xfrm>
          <a:off x="8638747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When</a:t>
          </a:r>
        </a:p>
      </dsp:txBody>
      <dsp:txXfrm>
        <a:off x="8681261" y="1282093"/>
        <a:ext cx="2200851" cy="13665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9D70B-1DD7-4A5A-874B-C73CD8D69A7E}">
      <dsp:nvSpPr>
        <dsp:cNvPr id="0" name=""/>
        <dsp:cNvSpPr/>
      </dsp:nvSpPr>
      <dsp:spPr>
        <a:xfrm>
          <a:off x="718664" y="2022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2B176-E220-47B0-9D42-93EAC50F971A}">
      <dsp:nvSpPr>
        <dsp:cNvPr id="0" name=""/>
        <dsp:cNvSpPr/>
      </dsp:nvSpPr>
      <dsp:spPr>
        <a:xfrm>
          <a:off x="1135476" y="619014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C60D0-BE71-4CC0-BD30-05CEB45EC956}">
      <dsp:nvSpPr>
        <dsp:cNvPr id="0" name=""/>
        <dsp:cNvSpPr/>
      </dsp:nvSpPr>
      <dsp:spPr>
        <a:xfrm>
          <a:off x="93445" y="27672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 dirty="0"/>
            <a:t>Consider how many people are in the room  </a:t>
          </a:r>
        </a:p>
      </dsp:txBody>
      <dsp:txXfrm>
        <a:off x="93445" y="2767202"/>
        <a:ext cx="3206250" cy="720000"/>
      </dsp:txXfrm>
    </dsp:sp>
    <dsp:sp modelId="{AB1A90FD-8A8C-4CCF-9DE2-3ADF9C7129F6}">
      <dsp:nvSpPr>
        <dsp:cNvPr id="0" name=""/>
        <dsp:cNvSpPr/>
      </dsp:nvSpPr>
      <dsp:spPr>
        <a:xfrm>
          <a:off x="4486008" y="2022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2D2BD7-471C-4F81-A85A-185E1F6564FD}">
      <dsp:nvSpPr>
        <dsp:cNvPr id="0" name=""/>
        <dsp:cNvSpPr/>
      </dsp:nvSpPr>
      <dsp:spPr>
        <a:xfrm>
          <a:off x="4902820" y="619014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8E62D-67E9-486E-82EE-D4A609F05747}">
      <dsp:nvSpPr>
        <dsp:cNvPr id="0" name=""/>
        <dsp:cNvSpPr/>
      </dsp:nvSpPr>
      <dsp:spPr>
        <a:xfrm>
          <a:off x="3860789" y="27672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 dirty="0"/>
            <a:t>Managers responsibility with HR support </a:t>
          </a:r>
        </a:p>
      </dsp:txBody>
      <dsp:txXfrm>
        <a:off x="3860789" y="2767202"/>
        <a:ext cx="3206250" cy="720000"/>
      </dsp:txXfrm>
    </dsp:sp>
    <dsp:sp modelId="{799A6463-AB29-407E-88EF-3F52CD6A55B6}">
      <dsp:nvSpPr>
        <dsp:cNvPr id="0" name=""/>
        <dsp:cNvSpPr/>
      </dsp:nvSpPr>
      <dsp:spPr>
        <a:xfrm>
          <a:off x="8253352" y="2022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443C14-4ECE-44E7-A46B-D4540658A74E}">
      <dsp:nvSpPr>
        <dsp:cNvPr id="0" name=""/>
        <dsp:cNvSpPr/>
      </dsp:nvSpPr>
      <dsp:spPr>
        <a:xfrm>
          <a:off x="8670164" y="619014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86CDE-0FC6-4464-BBD2-E1BA58344F13}">
      <dsp:nvSpPr>
        <dsp:cNvPr id="0" name=""/>
        <dsp:cNvSpPr/>
      </dsp:nvSpPr>
      <dsp:spPr>
        <a:xfrm>
          <a:off x="7628133" y="27672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 dirty="0"/>
            <a:t>Seniority may matter based on sensitivity</a:t>
          </a:r>
        </a:p>
      </dsp:txBody>
      <dsp:txXfrm>
        <a:off x="7628133" y="2767202"/>
        <a:ext cx="3206250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14913-D4A9-483D-8B72-0CE50C177AF1}">
      <dsp:nvSpPr>
        <dsp:cNvPr id="0" name=""/>
        <dsp:cNvSpPr/>
      </dsp:nvSpPr>
      <dsp:spPr>
        <a:xfrm>
          <a:off x="718664" y="453902"/>
          <a:ext cx="1955812" cy="195581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DFF837-0B8C-4468-89B0-2A087CC3DCDF}">
      <dsp:nvSpPr>
        <dsp:cNvPr id="0" name=""/>
        <dsp:cNvSpPr/>
      </dsp:nvSpPr>
      <dsp:spPr>
        <a:xfrm>
          <a:off x="1135476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7302B5-DCCD-45E4-BADC-5A2963110120}">
      <dsp:nvSpPr>
        <dsp:cNvPr id="0" name=""/>
        <dsp:cNvSpPr/>
      </dsp:nvSpPr>
      <dsp:spPr>
        <a:xfrm>
          <a:off x="93445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Day of the week</a:t>
          </a:r>
        </a:p>
      </dsp:txBody>
      <dsp:txXfrm>
        <a:off x="93445" y="3018902"/>
        <a:ext cx="3206250" cy="720000"/>
      </dsp:txXfrm>
    </dsp:sp>
    <dsp:sp modelId="{CEB7B3E6-5E39-41EF-8C38-D5A67F30E60B}">
      <dsp:nvSpPr>
        <dsp:cNvPr id="0" name=""/>
        <dsp:cNvSpPr/>
      </dsp:nvSpPr>
      <dsp:spPr>
        <a:xfrm>
          <a:off x="4486008" y="453902"/>
          <a:ext cx="1955812" cy="19558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6C89B9-A889-45BF-B0D1-71890A1107AD}">
      <dsp:nvSpPr>
        <dsp:cNvPr id="0" name=""/>
        <dsp:cNvSpPr/>
      </dsp:nvSpPr>
      <dsp:spPr>
        <a:xfrm>
          <a:off x="4902820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CBACF-168C-4FD4-A36F-9686A8B099AB}">
      <dsp:nvSpPr>
        <dsp:cNvPr id="0" name=""/>
        <dsp:cNvSpPr/>
      </dsp:nvSpPr>
      <dsp:spPr>
        <a:xfrm>
          <a:off x="3860789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Time of day</a:t>
          </a:r>
        </a:p>
      </dsp:txBody>
      <dsp:txXfrm>
        <a:off x="3860789" y="3018902"/>
        <a:ext cx="3206250" cy="720000"/>
      </dsp:txXfrm>
    </dsp:sp>
    <dsp:sp modelId="{47C4EDFA-42B5-473C-A0D3-CC26DB80197B}">
      <dsp:nvSpPr>
        <dsp:cNvPr id="0" name=""/>
        <dsp:cNvSpPr/>
      </dsp:nvSpPr>
      <dsp:spPr>
        <a:xfrm>
          <a:off x="8253352" y="453902"/>
          <a:ext cx="1955812" cy="19558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F75B2C-7418-4E5D-B73D-CF85574E06F3}">
      <dsp:nvSpPr>
        <dsp:cNvPr id="0" name=""/>
        <dsp:cNvSpPr/>
      </dsp:nvSpPr>
      <dsp:spPr>
        <a:xfrm>
          <a:off x="8670164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21C86-EAF1-4144-B79F-F9BA3DE62449}">
      <dsp:nvSpPr>
        <dsp:cNvPr id="0" name=""/>
        <dsp:cNvSpPr/>
      </dsp:nvSpPr>
      <dsp:spPr>
        <a:xfrm>
          <a:off x="7628133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Avoid holidays, days of significance</a:t>
          </a:r>
        </a:p>
      </dsp:txBody>
      <dsp:txXfrm>
        <a:off x="7628133" y="3018902"/>
        <a:ext cx="3206250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39479-7183-467E-B10F-052121B4DF2B}">
      <dsp:nvSpPr>
        <dsp:cNvPr id="0" name=""/>
        <dsp:cNvSpPr/>
      </dsp:nvSpPr>
      <dsp:spPr>
        <a:xfrm>
          <a:off x="0" y="35689"/>
          <a:ext cx="6666833" cy="81549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If in-person, have tissues</a:t>
          </a:r>
        </a:p>
      </dsp:txBody>
      <dsp:txXfrm>
        <a:off x="39809" y="75498"/>
        <a:ext cx="6587215" cy="735872"/>
      </dsp:txXfrm>
    </dsp:sp>
    <dsp:sp modelId="{757B3D55-30B8-40C2-B36B-3AE9B2645C7B}">
      <dsp:nvSpPr>
        <dsp:cNvPr id="0" name=""/>
        <dsp:cNvSpPr/>
      </dsp:nvSpPr>
      <dsp:spPr>
        <a:xfrm>
          <a:off x="0" y="949099"/>
          <a:ext cx="6666833" cy="815490"/>
        </a:xfrm>
        <a:prstGeom prst="roundRect">
          <a:avLst/>
        </a:prstGeom>
        <a:gradFill rotWithShape="0">
          <a:gsLst>
            <a:gs pos="0">
              <a:schemeClr val="accent5">
                <a:hueOff val="-1351709"/>
                <a:satOff val="-3484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351709"/>
                <a:satOff val="-3484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351709"/>
                <a:satOff val="-3484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Allow for closure</a:t>
          </a:r>
        </a:p>
      </dsp:txBody>
      <dsp:txXfrm>
        <a:off x="39809" y="988908"/>
        <a:ext cx="6587215" cy="735872"/>
      </dsp:txXfrm>
    </dsp:sp>
    <dsp:sp modelId="{2A9C508F-CFFD-4CB9-8675-80FCBE06D411}">
      <dsp:nvSpPr>
        <dsp:cNvPr id="0" name=""/>
        <dsp:cNvSpPr/>
      </dsp:nvSpPr>
      <dsp:spPr>
        <a:xfrm>
          <a:off x="0" y="1862509"/>
          <a:ext cx="6666833" cy="815490"/>
        </a:xfrm>
        <a:prstGeom prst="roundRect">
          <a:avLst/>
        </a:prstGeom>
        <a:gradFill rotWithShape="0">
          <a:gsLst>
            <a:gs pos="0">
              <a:schemeClr val="accent5">
                <a:hueOff val="-2703417"/>
                <a:satOff val="-6968"/>
                <a:lumOff val="-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703417"/>
                <a:satOff val="-6968"/>
                <a:lumOff val="-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703417"/>
                <a:satOff val="-6968"/>
                <a:lumOff val="-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Have a box/bag</a:t>
          </a:r>
        </a:p>
      </dsp:txBody>
      <dsp:txXfrm>
        <a:off x="39809" y="1902318"/>
        <a:ext cx="6587215" cy="735872"/>
      </dsp:txXfrm>
    </dsp:sp>
    <dsp:sp modelId="{F0B61846-0B0E-4685-94D6-54E79ED39F83}">
      <dsp:nvSpPr>
        <dsp:cNvPr id="0" name=""/>
        <dsp:cNvSpPr/>
      </dsp:nvSpPr>
      <dsp:spPr>
        <a:xfrm>
          <a:off x="0" y="2775920"/>
          <a:ext cx="6666833" cy="815490"/>
        </a:xfrm>
        <a:prstGeom prst="roundRect">
          <a:avLst/>
        </a:prstGeom>
        <a:gradFill rotWithShape="0">
          <a:gsLst>
            <a:gs pos="0">
              <a:schemeClr val="accent5">
                <a:hueOff val="-4055126"/>
                <a:satOff val="-10451"/>
                <a:lumOff val="-7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5126"/>
                <a:satOff val="-10451"/>
                <a:lumOff val="-7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5126"/>
                <a:satOff val="-10451"/>
                <a:lumOff val="-7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Clear your calendar</a:t>
          </a:r>
        </a:p>
      </dsp:txBody>
      <dsp:txXfrm>
        <a:off x="39809" y="2815729"/>
        <a:ext cx="6587215" cy="735872"/>
      </dsp:txXfrm>
    </dsp:sp>
    <dsp:sp modelId="{871B5BDE-FAF5-448C-85BC-D31C4EC923D1}">
      <dsp:nvSpPr>
        <dsp:cNvPr id="0" name=""/>
        <dsp:cNvSpPr/>
      </dsp:nvSpPr>
      <dsp:spPr>
        <a:xfrm>
          <a:off x="0" y="3689330"/>
          <a:ext cx="6666833" cy="815490"/>
        </a:xfrm>
        <a:prstGeom prst="roundRect">
          <a:avLst/>
        </a:prstGeom>
        <a:gradFill rotWithShape="0">
          <a:gsLst>
            <a:gs pos="0">
              <a:schemeClr val="accent5">
                <a:hueOff val="-5406834"/>
                <a:satOff val="-13935"/>
                <a:lumOff val="-9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406834"/>
                <a:satOff val="-13935"/>
                <a:lumOff val="-9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406834"/>
                <a:satOff val="-13935"/>
                <a:lumOff val="-9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Coordinate with IT/Facilities/Payroll</a:t>
          </a:r>
        </a:p>
      </dsp:txBody>
      <dsp:txXfrm>
        <a:off x="39809" y="3729139"/>
        <a:ext cx="6587215" cy="735872"/>
      </dsp:txXfrm>
    </dsp:sp>
    <dsp:sp modelId="{3403ED34-C194-4D40-BBD5-E747D199603F}">
      <dsp:nvSpPr>
        <dsp:cNvPr id="0" name=""/>
        <dsp:cNvSpPr/>
      </dsp:nvSpPr>
      <dsp:spPr>
        <a:xfrm>
          <a:off x="0" y="4602740"/>
          <a:ext cx="6666833" cy="81549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Security concerns</a:t>
          </a:r>
        </a:p>
      </dsp:txBody>
      <dsp:txXfrm>
        <a:off x="39809" y="4642549"/>
        <a:ext cx="6587215" cy="735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58B55-0303-4D43-A82A-EE02E519EAA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02D73-47AB-4C99-B710-ABA2DCF9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93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02D73-47AB-4C99-B710-ABA2DCF9D2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88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Location – even down to where each person will sit</a:t>
            </a:r>
          </a:p>
          <a:p>
            <a:endParaRPr lang="en-US" dirty="0"/>
          </a:p>
          <a:p>
            <a:r>
              <a:rPr lang="en-US" dirty="0"/>
              <a:t>Don’t send invite in advance unless there is a cover for meeting purpose.</a:t>
            </a:r>
          </a:p>
          <a:p>
            <a:endParaRPr lang="en-US" dirty="0"/>
          </a:p>
          <a:p>
            <a:r>
              <a:rPr lang="en-US" dirty="0"/>
              <a:t>What if person doesn’t answer?  Do you leave a message?</a:t>
            </a:r>
          </a:p>
          <a:p>
            <a:endParaRPr lang="en-US" dirty="0"/>
          </a:p>
          <a:p>
            <a:r>
              <a:rPr lang="en-US" dirty="0"/>
              <a:t>Let EE sit closest to the door so they feel they have an escape</a:t>
            </a:r>
          </a:p>
          <a:p>
            <a:endParaRPr lang="en-US" dirty="0"/>
          </a:p>
          <a:p>
            <a:r>
              <a:rPr lang="en-US" dirty="0"/>
              <a:t>What if person doesn’t answer?  Do you leave a message?</a:t>
            </a:r>
          </a:p>
          <a:p>
            <a:endParaRPr lang="en-US" dirty="0"/>
          </a:p>
          <a:p>
            <a:r>
              <a:rPr lang="en-US" dirty="0"/>
              <a:t>Be ready to adapt on the fly.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02D73-47AB-4C99-B710-ABA2DCF9D2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74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02D73-47AB-4C99-B710-ABA2DCF9D2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125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judgement when allowing for closure, focus on those remaining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02D73-47AB-4C99-B710-ABA2DCF9D2B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8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 quickly to ensure smooth transition with cobra, outplacement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02D73-47AB-4C99-B710-ABA2DCF9D2B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370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say so and so is no longer with the company, but sharing the why depends on the real reason.</a:t>
            </a:r>
          </a:p>
          <a:p>
            <a:r>
              <a:rPr lang="en-US" dirty="0"/>
              <a:t>Anticipate questions team will have and don’t wait to be asked to address, some will be afraid to ask.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02D73-47AB-4C99-B710-ABA2DCF9D2B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473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02D73-47AB-4C99-B710-ABA2DCF9D2B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898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02D73-47AB-4C99-B710-ABA2DCF9D2B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35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02D73-47AB-4C99-B710-ABA2DCF9D2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66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Performance – </a:t>
            </a:r>
          </a:p>
          <a:p>
            <a:r>
              <a:rPr lang="en-US" dirty="0"/>
              <a:t>Is there objective documentation to support termination? </a:t>
            </a:r>
          </a:p>
          <a:p>
            <a:r>
              <a:rPr lang="en-US" dirty="0"/>
              <a:t>Has consistent feedback been given?  Proper training?</a:t>
            </a:r>
          </a:p>
          <a:p>
            <a:r>
              <a:rPr lang="en-US" dirty="0"/>
              <a:t>Is there another role that might be a better fit for their skills/abilities?</a:t>
            </a:r>
          </a:p>
          <a:p>
            <a:endParaRPr lang="en-US" dirty="0"/>
          </a:p>
          <a:p>
            <a:r>
              <a:rPr lang="en-US" dirty="0"/>
              <a:t>Behavioral concerns</a:t>
            </a:r>
          </a:p>
          <a:p>
            <a:r>
              <a:rPr lang="en-US" dirty="0"/>
              <a:t>Often linked to performance, not mutually exclusive.</a:t>
            </a:r>
          </a:p>
          <a:p>
            <a:r>
              <a:rPr lang="en-US" dirty="0"/>
              <a:t>Examples include unprofessional conduct (language, dress, attendance); disruptive behavior; poor teamwork/interpersonal skills</a:t>
            </a:r>
          </a:p>
          <a:p>
            <a:r>
              <a:rPr lang="en-US" dirty="0"/>
              <a:t>Can be a lack of alignment with the organization’s culture or values.</a:t>
            </a:r>
          </a:p>
          <a:p>
            <a:endParaRPr lang="en-US" dirty="0"/>
          </a:p>
          <a:p>
            <a:r>
              <a:rPr lang="en-US" dirty="0"/>
              <a:t>Organizational Changes</a:t>
            </a:r>
          </a:p>
          <a:p>
            <a:r>
              <a:rPr lang="en-US" dirty="0"/>
              <a:t>RIF, change in required skill set, new management</a:t>
            </a:r>
          </a:p>
          <a:p>
            <a:endParaRPr lang="en-US" dirty="0"/>
          </a:p>
          <a:p>
            <a:r>
              <a:rPr lang="en-US" dirty="0"/>
              <a:t>ASK - Are there other reasons that might be considered to terminate?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02D73-47AB-4C99-B710-ABA2DCF9D2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46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 aware of state specific laws/requirements</a:t>
            </a:r>
          </a:p>
          <a:p>
            <a:endParaRPr lang="en-US" dirty="0"/>
          </a:p>
          <a:p>
            <a:r>
              <a:rPr lang="en-US" dirty="0"/>
              <a:t>Protected Class Review –According to EEOC…</a:t>
            </a:r>
          </a:p>
          <a:p>
            <a:r>
              <a:rPr lang="en-US" dirty="0"/>
              <a:t>Age, Religion, Race, Color, national origin, disability, genetic information, </a:t>
            </a:r>
          </a:p>
          <a:p>
            <a:r>
              <a:rPr lang="en-US" dirty="0"/>
              <a:t>Sex (pregnancy, sexual orientation, gender identity)</a:t>
            </a:r>
          </a:p>
          <a:p>
            <a:endParaRPr lang="en-US" dirty="0"/>
          </a:p>
          <a:p>
            <a:r>
              <a:rPr lang="en-US" dirty="0"/>
              <a:t>Reverse Disclination – White woman </a:t>
            </a:r>
            <a:r>
              <a:rPr lang="en-US" dirty="0" err="1"/>
              <a:t>starbucks</a:t>
            </a:r>
            <a:r>
              <a:rPr lang="en-US" dirty="0"/>
              <a:t> regional director awarded 25.6mil after 2 black men were arrested in store.  She wasn’t even working that 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02D73-47AB-4C99-B710-ABA2DCF9D2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80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Severance – </a:t>
            </a:r>
          </a:p>
          <a:p>
            <a:r>
              <a:rPr lang="en-US" dirty="0"/>
              <a:t>Cash</a:t>
            </a:r>
          </a:p>
          <a:p>
            <a:pPr lvl="0"/>
            <a:r>
              <a:rPr lang="en-US" dirty="0"/>
              <a:t>Benefit continuation</a:t>
            </a:r>
          </a:p>
          <a:p>
            <a:pPr lvl="0"/>
            <a:r>
              <a:rPr lang="en-US" dirty="0"/>
              <a:t>Outplacement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Final wages- Direct deposits visible in some cases a day or more advance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02D73-47AB-4C99-B710-ABA2DCF9D2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25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</a:t>
            </a:r>
          </a:p>
          <a:p>
            <a:r>
              <a:rPr lang="en-US" dirty="0"/>
              <a:t>The words used matter</a:t>
            </a:r>
          </a:p>
          <a:p>
            <a:r>
              <a:rPr lang="en-US" dirty="0"/>
              <a:t>This is about the person being let go, not you or the manager, make sure your words reflect that</a:t>
            </a:r>
          </a:p>
          <a:p>
            <a:r>
              <a:rPr lang="en-US" dirty="0"/>
              <a:t>The less said the better – potential risk of legal troubles, person doesn’t hear much after “you are being let go”</a:t>
            </a:r>
          </a:p>
          <a:p>
            <a:r>
              <a:rPr lang="en-US" dirty="0"/>
              <a:t>Be direct, but kind, beating around the bush doesn’t help anyone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02D73-47AB-4C99-B710-ABA2DCF9D2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73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HR should be a partner to help facilitate, but ultimately it is the manager that needs to take responsibility.  </a:t>
            </a:r>
            <a:r>
              <a:rPr lang="en-US" dirty="0" err="1"/>
              <a:t>Mgr</a:t>
            </a:r>
            <a:r>
              <a:rPr lang="en-US" dirty="0"/>
              <a:t> to deliver message, HR to provide support, 3</a:t>
            </a:r>
            <a:r>
              <a:rPr lang="en-US" baseline="30000" dirty="0"/>
              <a:t>rd</a:t>
            </a:r>
            <a:r>
              <a:rPr lang="en-US" dirty="0"/>
              <a:t> party and “what happens next” detail.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opportunity for manager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Titles matter – Is it </a:t>
            </a:r>
            <a:r>
              <a:rPr lang="en-US" dirty="0" err="1"/>
              <a:t>egresious</a:t>
            </a:r>
            <a:r>
              <a:rPr lang="en-US" dirty="0"/>
              <a:t> enough that a senior level person is needed vs line sup or HR Generalist?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dirty="0"/>
              <a:t>Who </a:t>
            </a:r>
          </a:p>
          <a:p>
            <a:r>
              <a:rPr lang="en-US" dirty="0"/>
              <a:t>Consider how many people are in the room?  Is it too overwhelming?</a:t>
            </a:r>
          </a:p>
          <a:p>
            <a:r>
              <a:rPr lang="en-US" dirty="0"/>
              <a:t>HR should be a partner to help facilitate, but ultimately it is the manager that needs to take responsibility.  </a:t>
            </a:r>
            <a:r>
              <a:rPr lang="en-US" dirty="0" err="1"/>
              <a:t>Mgr</a:t>
            </a:r>
            <a:r>
              <a:rPr lang="en-US" dirty="0"/>
              <a:t> to deliver message, HR to provide support, 3</a:t>
            </a:r>
            <a:r>
              <a:rPr lang="en-US" baseline="30000" dirty="0"/>
              <a:t>rd</a:t>
            </a:r>
            <a:r>
              <a:rPr lang="en-US" dirty="0"/>
              <a:t> party and “what happens next” detail.</a:t>
            </a:r>
          </a:p>
          <a:p>
            <a:r>
              <a:rPr lang="en-US" dirty="0"/>
              <a:t>Learning opportunity for a manager</a:t>
            </a:r>
          </a:p>
          <a:p>
            <a:r>
              <a:rPr lang="en-US" dirty="0"/>
              <a:t>Titles can matter in these situations, consider when determining who best to deliver messaging.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02D73-47AB-4C99-B710-ABA2DCF9D2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89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words used matter</a:t>
            </a:r>
          </a:p>
          <a:p>
            <a:r>
              <a:rPr lang="en-US" dirty="0"/>
              <a:t>This is about the person being let go, not you or the manager, make sure your words reflect that</a:t>
            </a:r>
          </a:p>
          <a:p>
            <a:r>
              <a:rPr lang="en-US" dirty="0"/>
              <a:t>The less said the better – potential risk of legal troubles, person doesn’t hear much after “you are being let go”</a:t>
            </a:r>
          </a:p>
          <a:p>
            <a:r>
              <a:rPr lang="en-US" dirty="0"/>
              <a:t>Be direct, but kind, beating around the bush doesn’t help anyone</a:t>
            </a:r>
          </a:p>
          <a:p>
            <a:endParaRPr lang="en-US" dirty="0"/>
          </a:p>
          <a:p>
            <a:r>
              <a:rPr lang="en-US" dirty="0"/>
              <a:t>Location – even down to where each person will sit</a:t>
            </a:r>
          </a:p>
          <a:p>
            <a:endParaRPr lang="en-US" dirty="0"/>
          </a:p>
          <a:p>
            <a:r>
              <a:rPr lang="en-US" dirty="0"/>
              <a:t>What if person doesn’t answer?  Do you leave a message?</a:t>
            </a:r>
          </a:p>
          <a:p>
            <a:endParaRPr lang="en-US" dirty="0"/>
          </a:p>
          <a:p>
            <a:r>
              <a:rPr lang="en-US" dirty="0"/>
              <a:t>Holding Space – Be present for the person and allow them to feel what they need to feel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02D73-47AB-4C99-B710-ABA2DCF9D2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89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202D73-47AB-4C99-B710-ABA2DCF9D2B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17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7D4A1-6E11-59ED-F2D2-57ED97B16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16B52-B41F-13D0-B54D-CA7DEB9F4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5EB6B-2CB2-88C7-89AA-9DFC5366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1DE9-ECCD-4191-A5FE-D59380EFBD3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1B708-3DED-FDBE-5C92-46E39E7A4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6C703-F976-2500-25F5-C7442BE6E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794E-C2E0-4131-8F8A-99D1D01B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66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584C0-A9CE-7511-61E5-E944722FA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617868-D174-32C2-DFA2-6F1EAF26A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4E95C-3A55-79F1-327D-18BA885B4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1DE9-ECCD-4191-A5FE-D59380EFBD3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D9F8D-AD20-E974-2519-683F46CB9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2B86E-8A94-36F9-2788-1114DC934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794E-C2E0-4131-8F8A-99D1D01B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1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7DFA21-7D22-0661-36C1-C732266AE3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2B5A47-8880-AA49-877A-6F367D460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0A17F-33EE-E002-471F-49EC855CE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1DE9-ECCD-4191-A5FE-D59380EFBD3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BDE7F-8785-FDAB-C2C6-D07A4F7CB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A46B8-B5F9-7B57-3ADE-98235EF9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794E-C2E0-4131-8F8A-99D1D01B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9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39D97-666A-D461-42A3-286C289D3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08F0E-2436-1480-FDD7-1F77148D6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76041-9447-44B9-F3E3-DF1CB47BB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1DE9-ECCD-4191-A5FE-D59380EFBD3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CF949-BB2A-7254-78D5-85DC2182B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85761-4475-682D-7D34-104B49BA0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794E-C2E0-4131-8F8A-99D1D01B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9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97E99-30ED-B968-F10A-B9216A05C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55152-E2E8-DB47-480A-2A966E4D1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9C200-6697-0567-82C0-8D1212D96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1DE9-ECCD-4191-A5FE-D59380EFBD3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3C738-AAC3-8FF7-56B9-597017DA9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DA20E-F6DC-07FE-0E6F-5D111D9CB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794E-C2E0-4131-8F8A-99D1D01B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6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6FEC0-7FC2-D330-DE80-ABDD4BA3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3543E-FEF9-8F8C-3AC5-A49CEF98D3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536820-2FAC-FE7A-3759-F86B75BF8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95CB0-A70F-845A-CA6D-D2C0BFFAB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1DE9-ECCD-4191-A5FE-D59380EFBD3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8AD7B-935B-9B03-D2E4-E5BD0FD2B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E62CF5-8672-1F0F-31E5-C9988DBF3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794E-C2E0-4131-8F8A-99D1D01B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2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97ED7-ED85-8D4E-CC35-31D5DD2ED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A7A13-255E-039D-02BF-5922531BC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E30B5-BE50-EAD8-9EA4-B171D0B28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FE0583-35DC-2F0A-F99A-CE3FA0DE61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852E93-9166-4A33-3DAB-5B1EB45612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C167E-DA72-F176-CB31-CDFE61986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1DE9-ECCD-4191-A5FE-D59380EFBD3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602DFE-58E3-1919-16F4-5459F7589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C5989A-EB6D-702C-78B5-AE49475E0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794E-C2E0-4131-8F8A-99D1D01B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4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0EEF7-4CCB-7ACB-05D5-3AE3EED6E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A880AC-00D6-B0A7-F872-C950E521F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1DE9-ECCD-4191-A5FE-D59380EFBD3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9A135D-5387-8FDC-87AA-3AF17F8B5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37B296-42A3-1CC4-247F-75871522E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794E-C2E0-4131-8F8A-99D1D01B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5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F8B4F5-7D88-AA79-1A2A-43E2CB4B7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1DE9-ECCD-4191-A5FE-D59380EFBD3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3DAC15-0946-664A-8750-DE638FE69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ADAE7-7CDF-8A51-CF7A-E690F5417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794E-C2E0-4131-8F8A-99D1D01B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5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2F67B-9289-9532-3336-690DE36A5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3B070-9BA6-C4E9-25A0-B5FEEA0DF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6C0F23-78A8-55EB-A1E7-0B2C61F92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862BA8-C94E-A18B-230A-1C4C4085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1DE9-ECCD-4191-A5FE-D59380EFBD3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57BB3-9059-02D7-0065-C24FFF170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75FCE-E3E7-C6C8-A175-40D9DE4A3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794E-C2E0-4131-8F8A-99D1D01B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3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741B-05F7-F2EA-E851-4334F1C9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9FB3EB-C3F1-5913-AA68-DD1194BB32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B111B-8C73-A5DB-5CB1-69E43A884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597CD-C820-B3A5-074B-79DE9762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1DE9-ECCD-4191-A5FE-D59380EFBD3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2904D-9245-CAE1-5D87-EFBE05D7C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B04F2-D11B-A26E-9DE7-E32E09C8F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794E-C2E0-4131-8F8A-99D1D01B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1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20C023-D6AD-C931-F137-D8B715B74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34203-FC2B-F635-C313-339EA18C9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EA74C-74E0-B36D-EEE4-2FC722430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21DE9-ECCD-4191-A5FE-D59380EFBD3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ED56F-861B-73CF-AF8E-1301A0139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A9C4A-22EB-6FFA-BC2E-E87986236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A794E-C2E0-4131-8F8A-99D1D01B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4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5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www.linkedin.com/in/karenbrieger" TargetMode="Externa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E99AE0-19E9-0286-BD73-83CA8E7D16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Terminating Employees with Dignity, Empathy, and Respect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4F073C-722C-F529-200C-4FAD8C96F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Karen Brieger</a:t>
            </a:r>
          </a:p>
        </p:txBody>
      </p:sp>
    </p:spTree>
    <p:extLst>
      <p:ext uri="{BB962C8B-B14F-4D97-AF65-F5344CB8AC3E}">
        <p14:creationId xmlns:p14="http://schemas.microsoft.com/office/powerpoint/2010/main" val="138505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42690-3554-F4D6-56D4-7AD8C70A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433" y="294538"/>
            <a:ext cx="10465117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The Termination Process - What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2051BF7-CF45-E93E-92AB-394631CA26E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02433" y="1891970"/>
            <a:ext cx="4367784" cy="34655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say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“I understand how you feel”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“This is really hard for me”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“Sorry”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“One day you’ll realize this was for the best”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“You’ve done a great job, but…”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“This wasn’t my decision, I had no choice, I don’t agree with it”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C478DA5B-D962-6377-1BA2-EC463B9DE0CB}"/>
              </a:ext>
            </a:extLst>
          </p:cNvPr>
          <p:cNvSpPr txBox="1">
            <a:spLocks/>
          </p:cNvSpPr>
          <p:nvPr/>
        </p:nvSpPr>
        <p:spPr>
          <a:xfrm>
            <a:off x="5695903" y="1802436"/>
            <a:ext cx="5693664" cy="485055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What </a:t>
            </a:r>
            <a:r>
              <a:rPr lang="en-US" u="sng" dirty="0">
                <a:solidFill>
                  <a:prstClr val="black"/>
                </a:solidFill>
                <a:latin typeface="Calibri" panose="020F0502020204030204"/>
              </a:rPr>
              <a:t>to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say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“I recognize this is a difficult situation”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“I acknowledge this is a challenging conversation”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“I’m sorry that we must have this conversation. I understand the impact it has on you”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“I know this is a significant change and I believe you have the resilience to navigate new opportunities successfully”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“We want to express our appreciation for your efforts and contributions; however, after careful consideration we have decided to make a change”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“As difficult as it is, it’s my responsibility to share the decision has been made to end your employment.”</a:t>
            </a:r>
          </a:p>
        </p:txBody>
      </p:sp>
    </p:spTree>
    <p:extLst>
      <p:ext uri="{BB962C8B-B14F-4D97-AF65-F5344CB8AC3E}">
        <p14:creationId xmlns:p14="http://schemas.microsoft.com/office/powerpoint/2010/main" val="96421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0E1C8-A8F9-ACB0-B7CE-D7D389976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The Termination Process - Where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AD0441-DFA3-CD31-AFB3-1FB7DB76F45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228600" marR="0" lvl="0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latin typeface="Calibri" panose="020F0502020204030204"/>
              </a:rPr>
              <a:t>Location </a:t>
            </a:r>
          </a:p>
          <a:p>
            <a:pPr lvl="1">
              <a:spcBef>
                <a:spcPts val="1000"/>
              </a:spcBef>
              <a:defRPr/>
            </a:pPr>
            <a:r>
              <a:rPr lang="en-US" sz="3200" dirty="0">
                <a:latin typeface="Calibri" panose="020F0502020204030204"/>
              </a:rPr>
              <a:t>In-person</a:t>
            </a:r>
          </a:p>
          <a:p>
            <a:pPr lvl="1">
              <a:spcBef>
                <a:spcPts val="1000"/>
              </a:spcBef>
              <a:defRPr/>
            </a:pPr>
            <a:r>
              <a:rPr lang="en-US" sz="3200" dirty="0">
                <a:latin typeface="Calibri" panose="020F0502020204030204"/>
              </a:rPr>
              <a:t>Video</a:t>
            </a:r>
          </a:p>
          <a:p>
            <a:pPr lvl="1">
              <a:spcBef>
                <a:spcPts val="1000"/>
              </a:spcBef>
              <a:defRPr/>
            </a:pPr>
            <a:r>
              <a:rPr lang="en-US" sz="3200" dirty="0">
                <a:latin typeface="Calibri" panose="020F0502020204030204"/>
              </a:rPr>
              <a:t>Phone </a:t>
            </a:r>
          </a:p>
          <a:p>
            <a:pPr>
              <a:defRPr/>
            </a:pPr>
            <a:r>
              <a:rPr lang="en-US" sz="3200" dirty="0">
                <a:latin typeface="Calibri" panose="020F0502020204030204"/>
              </a:rPr>
              <a:t>Positioning of each attendee</a:t>
            </a:r>
          </a:p>
          <a:p>
            <a:pPr marL="228600" marR="0" lvl="0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latin typeface="Calibri" panose="020F0502020204030204"/>
              </a:rPr>
              <a:t>Meeting invite</a:t>
            </a:r>
          </a:p>
          <a:p>
            <a:pPr marL="228600" marR="0" lvl="0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9704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0E1C8-A8F9-ACB0-B7CE-D7D389976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The Termination Process - When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66CEBFAA-6218-716E-1256-A6546FCFBD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234890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9840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FB3426-ED27-45C2-63A4-43BC98F7A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The Termination Process 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6ECB33C3-2B18-5A97-BF47-E347022896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674367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62784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07CA41-2338-6205-E834-917972B26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6091717" cy="1642970"/>
          </a:xfrm>
        </p:spPr>
        <p:txBody>
          <a:bodyPr anchor="b">
            <a:normAutofit/>
          </a:bodyPr>
          <a:lstStyle/>
          <a:p>
            <a:r>
              <a:rPr lang="en-US" sz="4000" dirty="0"/>
              <a:t>Post-Termination Support - Employee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F16C8-3E7E-A933-1F09-C6C911E6D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405894"/>
            <a:ext cx="5315189" cy="3535083"/>
          </a:xfrm>
        </p:spPr>
        <p:txBody>
          <a:bodyPr anchor="t">
            <a:normAutofit/>
          </a:bodyPr>
          <a:lstStyle/>
          <a:p>
            <a:r>
              <a:rPr lang="en-US" dirty="0"/>
              <a:t>Transition Assistance</a:t>
            </a:r>
          </a:p>
          <a:p>
            <a:r>
              <a:rPr lang="en-US" dirty="0"/>
              <a:t>Be accessible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0" name="Graphic 39" descr="Onboarding">
            <a:extLst>
              <a:ext uri="{FF2B5EF4-FFF2-40B4-BE49-F238E27FC236}">
                <a16:creationId xmlns:a16="http://schemas.microsoft.com/office/drawing/2014/main" id="{F1F5B6A9-A347-5B77-90AE-41147DC876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75967" y="1359681"/>
            <a:ext cx="4170530" cy="417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89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B66D7F65-E9B6-4775-8355-D095CC73C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07CA41-2338-6205-E834-917972B26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6" y="502021"/>
            <a:ext cx="6173262" cy="1655483"/>
          </a:xfrm>
        </p:spPr>
        <p:txBody>
          <a:bodyPr anchor="b">
            <a:normAutofit/>
          </a:bodyPr>
          <a:lstStyle/>
          <a:p>
            <a:r>
              <a:rPr lang="en-US" sz="4000" dirty="0"/>
              <a:t>Post-Termination Support – The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F16C8-3E7E-A933-1F09-C6C911E6D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08518"/>
            <a:ext cx="6173262" cy="3535083"/>
          </a:xfrm>
        </p:spPr>
        <p:txBody>
          <a:bodyPr>
            <a:normAutofit/>
          </a:bodyPr>
          <a:lstStyle/>
          <a:p>
            <a:r>
              <a:rPr lang="en-US" sz="2400" dirty="0"/>
              <a:t>Timely communication</a:t>
            </a:r>
          </a:p>
          <a:p>
            <a:r>
              <a:rPr lang="en-US" sz="2400" dirty="0"/>
              <a:t>Protect employee confidentiality</a:t>
            </a:r>
          </a:p>
          <a:p>
            <a:r>
              <a:rPr lang="en-US" sz="2400" dirty="0"/>
              <a:t>Be honest without unrealistic assurances</a:t>
            </a:r>
          </a:p>
          <a:p>
            <a:r>
              <a:rPr lang="en-US" sz="2400" dirty="0"/>
              <a:t>Clear vision &amp; direction for next steps</a:t>
            </a:r>
          </a:p>
          <a:p>
            <a:r>
              <a:rPr lang="en-US" sz="2400" dirty="0"/>
              <a:t>Holding space &amp; active listening</a:t>
            </a:r>
          </a:p>
          <a:p>
            <a:r>
              <a:rPr lang="en-US" sz="2400" dirty="0"/>
              <a:t>Be accessible</a:t>
            </a:r>
          </a:p>
          <a:p>
            <a:endParaRPr lang="en-US" sz="2000" dirty="0"/>
          </a:p>
        </p:txBody>
      </p:sp>
      <p:pic>
        <p:nvPicPr>
          <p:cNvPr id="18" name="Picture 17" descr="A group of multi coloured wooden stick figures">
            <a:extLst>
              <a:ext uri="{FF2B5EF4-FFF2-40B4-BE49-F238E27FC236}">
                <a16:creationId xmlns:a16="http://schemas.microsoft.com/office/drawing/2014/main" id="{E0F12705-4E4D-C8C6-06A1-9BF0B975A4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752" r="32265"/>
          <a:stretch/>
        </p:blipFill>
        <p:spPr>
          <a:xfrm>
            <a:off x="8115300" y="-12515"/>
            <a:ext cx="4076700" cy="6418631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7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73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E1A2DA-9582-A886-B24A-F1F675D06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060" y="323764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Questions?</a:t>
            </a:r>
            <a:endParaRPr lang="en-US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Graphic 6" descr="Question mark">
            <a:extLst>
              <a:ext uri="{FF2B5EF4-FFF2-40B4-BE49-F238E27FC236}">
                <a16:creationId xmlns:a16="http://schemas.microsoft.com/office/drawing/2014/main" id="{918FA12A-E3F7-A571-14C9-294A442A03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79590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B712E947-0734-45F9-9C4F-41114EC3A3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85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2B3290A-D3BF-4B87-B55B-FD9A98B49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9030" cy="1576446"/>
            <a:chOff x="0" y="0"/>
            <a:chExt cx="12192002" cy="1576446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33A715A-0686-440A-8F40-441B42A660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H="1">
              <a:off x="2" y="0"/>
              <a:ext cx="12191998" cy="1575955"/>
            </a:xfrm>
            <a:prstGeom prst="rect">
              <a:avLst/>
            </a:prstGeom>
            <a:gradFill>
              <a:gsLst>
                <a:gs pos="0">
                  <a:srgbClr val="000000">
                    <a:alpha val="96000"/>
                  </a:srgbClr>
                </a:gs>
                <a:gs pos="100000">
                  <a:schemeClr val="accent1">
                    <a:lumMod val="75000"/>
                  </a:schemeClr>
                </a:gs>
              </a:gsLst>
              <a:lin ang="8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761657F-19F2-425B-B7E9-0118CD13C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07778" y="-5307778"/>
              <a:ext cx="1576446" cy="12192002"/>
            </a:xfrm>
            <a:prstGeom prst="rect">
              <a:avLst/>
            </a:prstGeom>
            <a:gradFill>
              <a:gsLst>
                <a:gs pos="45000">
                  <a:schemeClr val="accent1">
                    <a:alpha val="0"/>
                  </a:schemeClr>
                </a:gs>
                <a:gs pos="99000">
                  <a:srgbClr val="000000">
                    <a:alpha val="74000"/>
                  </a:srgbClr>
                </a:gs>
              </a:gsLst>
              <a:lin ang="11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27B6634-79D3-4EDD-A77A-1065D6F3A4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25434" y="0"/>
              <a:ext cx="4303422" cy="1575461"/>
            </a:xfrm>
            <a:prstGeom prst="rect">
              <a:avLst/>
            </a:prstGeom>
            <a:gradFill>
              <a:gsLst>
                <a:gs pos="0">
                  <a:schemeClr val="accent1">
                    <a:alpha val="17000"/>
                  </a:schemeClr>
                </a:gs>
                <a:gs pos="74000">
                  <a:schemeClr val="accent1">
                    <a:lumMod val="50000"/>
                    <a:alpha val="0"/>
                  </a:schemeClr>
                </a:gs>
              </a:gsLst>
              <a:lin ang="14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AB19D58C-9A59-0B1A-7A1A-5F593F97D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8" y="319314"/>
            <a:ext cx="9477377" cy="103051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THANK YOU!</a:t>
            </a:r>
          </a:p>
        </p:txBody>
      </p:sp>
      <p:pic>
        <p:nvPicPr>
          <p:cNvPr id="8" name="Picture Placeholder 7" descr="A person in a red shirt&#10;&#10;Description automatically generated">
            <a:extLst>
              <a:ext uri="{FF2B5EF4-FFF2-40B4-BE49-F238E27FC236}">
                <a16:creationId xmlns:a16="http://schemas.microsoft.com/office/drawing/2014/main" id="{1AE19C79-5F98-717D-1674-A8899E2E46B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5" b="19495"/>
          <a:stretch/>
        </p:blipFill>
        <p:spPr>
          <a:xfrm>
            <a:off x="2144664" y="2050593"/>
            <a:ext cx="2329144" cy="26173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A55B1E0-3735-9B6B-970F-8B4B859465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3460" y="2304082"/>
            <a:ext cx="2363876" cy="2363876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A41F450-19DB-7CBB-A4FA-9EF00D037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598" y="5070346"/>
            <a:ext cx="9496427" cy="1385266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000" dirty="0">
                <a:hlinkClick r:id="rId5"/>
              </a:rPr>
              <a:t>www.principalpost.com/in-brief/karen-brieger</a:t>
            </a:r>
          </a:p>
          <a:p>
            <a:pPr algn="ctr"/>
            <a:endParaRPr lang="en-US" sz="2000" dirty="0">
              <a:hlinkClick r:id="rId5"/>
            </a:endParaRPr>
          </a:p>
          <a:p>
            <a:pPr algn="ctr"/>
            <a:r>
              <a:rPr lang="en-US" sz="2000" dirty="0">
                <a:hlinkClick r:id="rId5"/>
              </a:rPr>
              <a:t>www.linkedin.com/in/karenbrieger</a:t>
            </a:r>
            <a:endParaRPr lang="en-US" sz="20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886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42690-3554-F4D6-56D4-7AD8C70A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Agenda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C38228DD-695C-AF5F-CE0B-B7E904C742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718874"/>
              </p:ext>
            </p:extLst>
          </p:nvPr>
        </p:nvGraphicFramePr>
        <p:xfrm>
          <a:off x="1371599" y="2318197"/>
          <a:ext cx="9724031" cy="3683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23750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42690-3554-F4D6-56D4-7AD8C70A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Building a Foundation for Dignity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6E3DB-F3B8-39CF-2638-483D180FF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727" y="649480"/>
            <a:ext cx="3615776" cy="5546047"/>
          </a:xfrm>
        </p:spPr>
        <p:txBody>
          <a:bodyPr anchor="ctr">
            <a:normAutofit/>
          </a:bodyPr>
          <a:lstStyle/>
          <a:p>
            <a:r>
              <a:rPr lang="en-US" sz="2400" dirty="0"/>
              <a:t>Establish a positive work culture</a:t>
            </a:r>
          </a:p>
          <a:p>
            <a:pPr lvl="1"/>
            <a:r>
              <a:rPr lang="en-US" sz="2000" dirty="0"/>
              <a:t>Open communication</a:t>
            </a:r>
          </a:p>
          <a:p>
            <a:pPr lvl="1"/>
            <a:r>
              <a:rPr lang="en-US" sz="2000" dirty="0"/>
              <a:t>Transparent policies</a:t>
            </a:r>
          </a:p>
          <a:p>
            <a:pPr lvl="1"/>
            <a:r>
              <a:rPr lang="en-US" sz="2000" dirty="0"/>
              <a:t>Consistency</a:t>
            </a:r>
          </a:p>
          <a:p>
            <a:pPr lvl="1"/>
            <a:endParaRPr lang="en-US" dirty="0"/>
          </a:p>
          <a:p>
            <a:r>
              <a:rPr lang="en-US" sz="2400" dirty="0"/>
              <a:t>Setting Clear Expectations</a:t>
            </a:r>
          </a:p>
          <a:p>
            <a:pPr lvl="1"/>
            <a:r>
              <a:rPr lang="en-US" sz="2000" dirty="0"/>
              <a:t>Job Descriptions</a:t>
            </a:r>
          </a:p>
          <a:p>
            <a:pPr lvl="1"/>
            <a:r>
              <a:rPr lang="en-US" sz="2000" dirty="0"/>
              <a:t>Performance evaluations</a:t>
            </a:r>
          </a:p>
        </p:txBody>
      </p:sp>
      <p:pic>
        <p:nvPicPr>
          <p:cNvPr id="20" name="Graphic 19" descr="Chat">
            <a:extLst>
              <a:ext uri="{FF2B5EF4-FFF2-40B4-BE49-F238E27FC236}">
                <a16:creationId xmlns:a16="http://schemas.microsoft.com/office/drawing/2014/main" id="{78657AA3-5E08-6969-A24D-A84D457F08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09502" y="1627051"/>
            <a:ext cx="3615776" cy="361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42690-3554-F4D6-56D4-7AD8C70A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433" y="294538"/>
            <a:ext cx="10465117" cy="1033669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Understanding the Context – Reasons for Termination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FC59A55D-61B0-59B6-728F-E6BFD42899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77079" y="2383511"/>
          <a:ext cx="10190560" cy="3683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83665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A77C02E-A3F6-ECA3-D226-26EE16B3F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3300" dirty="0">
                <a:solidFill>
                  <a:schemeClr val="tx2"/>
                </a:solidFill>
              </a:rPr>
              <a:t>Understanding the Context – Legal Considerations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3727B0-01B5-3813-B0C3-3CA50C5F5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" y="2421682"/>
            <a:ext cx="5162743" cy="3639289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Protected Class Review</a:t>
            </a:r>
          </a:p>
          <a:p>
            <a:r>
              <a:rPr lang="en-US" sz="2400" dirty="0">
                <a:solidFill>
                  <a:schemeClr val="tx2"/>
                </a:solidFill>
              </a:rPr>
              <a:t>Reverse Discrimination</a:t>
            </a:r>
          </a:p>
          <a:p>
            <a:r>
              <a:rPr lang="en-US" sz="2400" dirty="0">
                <a:solidFill>
                  <a:schemeClr val="tx2"/>
                </a:solidFill>
              </a:rPr>
              <a:t>Employment Laws, </a:t>
            </a:r>
            <a:r>
              <a:rPr lang="en-US" sz="2400" dirty="0" err="1">
                <a:solidFill>
                  <a:schemeClr val="tx2"/>
                </a:solidFill>
              </a:rPr>
              <a:t>i.e</a:t>
            </a:r>
            <a:r>
              <a:rPr lang="en-US" sz="2400" dirty="0">
                <a:solidFill>
                  <a:schemeClr val="tx2"/>
                </a:solidFill>
              </a:rPr>
              <a:t> FMLA, FLSA</a:t>
            </a:r>
          </a:p>
          <a:p>
            <a:r>
              <a:rPr lang="en-US" sz="2400" dirty="0">
                <a:solidFill>
                  <a:schemeClr val="tx2"/>
                </a:solidFill>
              </a:rPr>
              <a:t>Retaliation Protections</a:t>
            </a:r>
          </a:p>
          <a:p>
            <a:r>
              <a:rPr lang="en-US" sz="2400" dirty="0">
                <a:solidFill>
                  <a:schemeClr val="tx2"/>
                </a:solidFill>
              </a:rPr>
              <a:t>Employee Contract/Agreement Terms</a:t>
            </a:r>
          </a:p>
          <a:p>
            <a:r>
              <a:rPr lang="en-US" sz="2400" dirty="0">
                <a:solidFill>
                  <a:schemeClr val="tx2"/>
                </a:solidFill>
              </a:rPr>
              <a:t>Legal Counsel Review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" name="Graphic 21" descr="Scales of Justice">
            <a:extLst>
              <a:ext uri="{FF2B5EF4-FFF2-40B4-BE49-F238E27FC236}">
                <a16:creationId xmlns:a16="http://schemas.microsoft.com/office/drawing/2014/main" id="{02FD37F8-8128-8F4C-1E13-25F3D268F3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034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54A66F-06BA-62D3-08F4-6F2002703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The Termination Process - Preparation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2E01E74-16E3-2D95-BFF3-4A19980BD7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243954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191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B2347C-03A9-7B18-D990-11E9A43A1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The Termination Process</a:t>
            </a:r>
          </a:p>
        </p:txBody>
      </p:sp>
      <p:graphicFrame>
        <p:nvGraphicFramePr>
          <p:cNvPr id="35" name="Content Placeholder 2">
            <a:extLst>
              <a:ext uri="{FF2B5EF4-FFF2-40B4-BE49-F238E27FC236}">
                <a16:creationId xmlns:a16="http://schemas.microsoft.com/office/drawing/2014/main" id="{85705C14-81DC-9543-4C93-C4E1D159F4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470301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350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92EAD9-52F7-4F46-4613-F55D84B81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The Termination Process - Who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ED14D77-32FC-EB36-37C5-810ACA67C9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128612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0855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0E1C8-A8F9-ACB0-B7CE-D7D389976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303" y="256620"/>
            <a:ext cx="6727443" cy="1642970"/>
          </a:xfrm>
        </p:spPr>
        <p:txBody>
          <a:bodyPr anchor="b">
            <a:normAutofit/>
          </a:bodyPr>
          <a:lstStyle/>
          <a:p>
            <a:r>
              <a:rPr lang="en-US" sz="4000" dirty="0"/>
              <a:t>The Termination Process - What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AD0441-DFA3-CD31-AFB3-1FB7DB76F45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22541" y="2156210"/>
            <a:ext cx="5315189" cy="3535083"/>
          </a:xfrm>
          <a:prstGeom prst="rect">
            <a:avLst/>
          </a:prstGeom>
        </p:spPr>
        <p:txBody>
          <a:bodyPr anchor="t">
            <a:normAutofit lnSpcReduction="10000"/>
          </a:bodyPr>
          <a:lstStyle/>
          <a:p>
            <a:pPr marL="228600" marR="0" lvl="0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Messaging</a:t>
            </a:r>
          </a:p>
          <a:p>
            <a:pPr marL="685800" marR="0" lvl="1" indent="-2286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Clear/concise language</a:t>
            </a:r>
          </a:p>
          <a:p>
            <a:pPr marL="685800" marR="0" lvl="1" indent="-2286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latin typeface="Calibri" panose="020F0502020204030204"/>
              </a:rPr>
              <a:t>Avoid blame/personal attacks</a:t>
            </a:r>
          </a:p>
          <a:p>
            <a:pPr marL="685800" marR="0" lvl="1" indent="-2286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latin typeface="Calibri" panose="020F0502020204030204"/>
              </a:rPr>
              <a:t>Least said, the better</a:t>
            </a:r>
          </a:p>
          <a:p>
            <a:pPr marL="685800" marR="0" lvl="1" indent="-2286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latin typeface="Calibri" panose="020F0502020204030204"/>
              </a:rPr>
              <a:t>Employee &amp; Remaining Team</a:t>
            </a:r>
          </a:p>
          <a:p>
            <a:pPr>
              <a:spcBef>
                <a:spcPts val="500"/>
              </a:spcBef>
              <a:defRPr/>
            </a:pPr>
            <a:r>
              <a:rPr lang="en-US" sz="2400" dirty="0">
                <a:latin typeface="Calibri" panose="020F0502020204030204"/>
              </a:rPr>
              <a:t>Practice</a:t>
            </a:r>
            <a:endParaRPr lang="en-US" sz="2400" dirty="0"/>
          </a:p>
          <a:p>
            <a:pPr>
              <a:spcBef>
                <a:spcPts val="500"/>
              </a:spcBef>
              <a:defRPr/>
            </a:pPr>
            <a:r>
              <a:rPr lang="en-US" sz="2400" dirty="0">
                <a:latin typeface="Calibri" panose="020F0502020204030204"/>
              </a:rPr>
              <a:t>Tone</a:t>
            </a:r>
          </a:p>
          <a:p>
            <a:pPr>
              <a:spcBef>
                <a:spcPts val="500"/>
              </a:spcBef>
              <a:defRPr/>
            </a:pPr>
            <a:r>
              <a:rPr lang="en-US" sz="2400" dirty="0">
                <a:latin typeface="Calibri" panose="020F0502020204030204"/>
              </a:rPr>
              <a:t>Body language</a:t>
            </a:r>
          </a:p>
          <a:p>
            <a:pPr>
              <a:spcBef>
                <a:spcPts val="500"/>
              </a:spcBef>
              <a:defRPr/>
            </a:pPr>
            <a:r>
              <a:rPr lang="en-US" sz="2400" dirty="0">
                <a:latin typeface="Calibri" panose="020F0502020204030204"/>
              </a:rPr>
              <a:t>Holding Space &amp; Active Listening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Graphic 20" descr="Chat Bubble">
            <a:extLst>
              <a:ext uri="{FF2B5EF4-FFF2-40B4-BE49-F238E27FC236}">
                <a16:creationId xmlns:a16="http://schemas.microsoft.com/office/drawing/2014/main" id="{45A5CC41-79C5-E2EB-5D27-CC346D79FF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75967" y="1359681"/>
            <a:ext cx="4170530" cy="417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305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1449</TotalTime>
  <Words>1108</Words>
  <Application>Microsoft Office PowerPoint</Application>
  <PresentationFormat>Widescreen</PresentationFormat>
  <Paragraphs>182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Terminating Employees with Dignity, Empathy, and Respect</vt:lpstr>
      <vt:lpstr>Agenda</vt:lpstr>
      <vt:lpstr>Building a Foundation for Dignity</vt:lpstr>
      <vt:lpstr>Understanding the Context – Reasons for Termination</vt:lpstr>
      <vt:lpstr>Understanding the Context – Legal Considerations</vt:lpstr>
      <vt:lpstr>The Termination Process - Preparation</vt:lpstr>
      <vt:lpstr>The Termination Process</vt:lpstr>
      <vt:lpstr>The Termination Process - Who</vt:lpstr>
      <vt:lpstr>The Termination Process - What</vt:lpstr>
      <vt:lpstr>The Termination Process - What</vt:lpstr>
      <vt:lpstr>The Termination Process - Where</vt:lpstr>
      <vt:lpstr>The Termination Process - When</vt:lpstr>
      <vt:lpstr>The Termination Process </vt:lpstr>
      <vt:lpstr>Post-Termination Support - Employee</vt:lpstr>
      <vt:lpstr>Post-Termination Support – The Team</vt:lpstr>
      <vt:lpstr>Questions?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Terminating Employees with Dignity, Empathy, and Respect</dc:title>
  <dc:creator>Karen Brieger</dc:creator>
  <cp:lastModifiedBy>Amanda L. Robertshaw</cp:lastModifiedBy>
  <cp:revision>2</cp:revision>
  <dcterms:created xsi:type="dcterms:W3CDTF">2023-11-13T14:18:12Z</dcterms:created>
  <dcterms:modified xsi:type="dcterms:W3CDTF">2023-11-14T14:33:21Z</dcterms:modified>
</cp:coreProperties>
</file>